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theme/theme3.xml" ContentType="application/vnd.openxmlformats-officedocument.them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media/image48.jpg" ContentType="image/png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4" r:id="rId2"/>
    <p:sldMasterId id="2147483676" r:id="rId3"/>
  </p:sldMasterIdLst>
  <p:sldIdLst>
    <p:sldId id="256" r:id="rId4"/>
    <p:sldId id="292" r:id="rId5"/>
    <p:sldId id="297" r:id="rId6"/>
    <p:sldId id="299" r:id="rId7"/>
    <p:sldId id="284" r:id="rId8"/>
    <p:sldId id="288" r:id="rId9"/>
    <p:sldId id="290" r:id="rId10"/>
    <p:sldId id="295" r:id="rId11"/>
    <p:sldId id="296" r:id="rId12"/>
    <p:sldId id="280" r:id="rId13"/>
    <p:sldId id="283" r:id="rId14"/>
    <p:sldId id="312" r:id="rId15"/>
    <p:sldId id="313" r:id="rId16"/>
    <p:sldId id="307" r:id="rId17"/>
    <p:sldId id="269" r:id="rId18"/>
    <p:sldId id="314" r:id="rId1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B9016C3F-9B76-4B7F-9828-EDF455E218E0}" v="8" dt="2020-05-22T14:17:02.60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75" autoAdjust="0"/>
    <p:restoredTop sz="94660"/>
  </p:normalViewPr>
  <p:slideViewPr>
    <p:cSldViewPr snapToGrid="0">
      <p:cViewPr varScale="1">
        <p:scale>
          <a:sx n="72" d="100"/>
          <a:sy n="72" d="100"/>
        </p:scale>
        <p:origin x="618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3" Type="http://schemas.openxmlformats.org/officeDocument/2006/relationships/slideMaster" Target="slideMasters/slideMaster3.xml"/><Relationship Id="rId21" Type="http://schemas.openxmlformats.org/officeDocument/2006/relationships/viewProps" Target="viewProp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microsoft.com/office/2015/10/relationships/revisionInfo" Target="revisionInfo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microsoft.com/office/2016/11/relationships/changesInfo" Target="changesInfos/changesInfo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tableStyles" Target="tableStyle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ohnny Ting" userId="97ca0ef3c9c32d7c" providerId="LiveId" clId="{B9016C3F-9B76-4B7F-9828-EDF455E218E0}"/>
    <pc:docChg chg="undo custSel mod addSld delSld modSld sldOrd">
      <pc:chgData name="Johnny Ting" userId="97ca0ef3c9c32d7c" providerId="LiveId" clId="{B9016C3F-9B76-4B7F-9828-EDF455E218E0}" dt="2020-05-22T14:18:09.332" v="302" actId="313"/>
      <pc:docMkLst>
        <pc:docMk/>
      </pc:docMkLst>
      <pc:sldChg chg="del">
        <pc:chgData name="Johnny Ting" userId="97ca0ef3c9c32d7c" providerId="LiveId" clId="{B9016C3F-9B76-4B7F-9828-EDF455E218E0}" dt="2020-05-22T13:03:20.808" v="4" actId="47"/>
        <pc:sldMkLst>
          <pc:docMk/>
          <pc:sldMk cId="3678015112" sldId="257"/>
        </pc:sldMkLst>
      </pc:sldChg>
      <pc:sldChg chg="del">
        <pc:chgData name="Johnny Ting" userId="97ca0ef3c9c32d7c" providerId="LiveId" clId="{B9016C3F-9B76-4B7F-9828-EDF455E218E0}" dt="2020-05-22T13:03:24.643" v="5" actId="47"/>
        <pc:sldMkLst>
          <pc:docMk/>
          <pc:sldMk cId="4104125074" sldId="258"/>
        </pc:sldMkLst>
      </pc:sldChg>
      <pc:sldChg chg="del">
        <pc:chgData name="Johnny Ting" userId="97ca0ef3c9c32d7c" providerId="LiveId" clId="{B9016C3F-9B76-4B7F-9828-EDF455E218E0}" dt="2020-05-22T13:03:19.557" v="3" actId="47"/>
        <pc:sldMkLst>
          <pc:docMk/>
          <pc:sldMk cId="3361553961" sldId="259"/>
        </pc:sldMkLst>
      </pc:sldChg>
      <pc:sldChg chg="del">
        <pc:chgData name="Johnny Ting" userId="97ca0ef3c9c32d7c" providerId="LiveId" clId="{B9016C3F-9B76-4B7F-9828-EDF455E218E0}" dt="2020-05-22T13:03:25.646" v="6" actId="47"/>
        <pc:sldMkLst>
          <pc:docMk/>
          <pc:sldMk cId="468916283" sldId="262"/>
        </pc:sldMkLst>
      </pc:sldChg>
      <pc:sldChg chg="del">
        <pc:chgData name="Johnny Ting" userId="97ca0ef3c9c32d7c" providerId="LiveId" clId="{B9016C3F-9B76-4B7F-9828-EDF455E218E0}" dt="2020-05-22T13:03:27.464" v="7" actId="47"/>
        <pc:sldMkLst>
          <pc:docMk/>
          <pc:sldMk cId="1237061806" sldId="263"/>
        </pc:sldMkLst>
      </pc:sldChg>
      <pc:sldChg chg="del">
        <pc:chgData name="Johnny Ting" userId="97ca0ef3c9c32d7c" providerId="LiveId" clId="{B9016C3F-9B76-4B7F-9828-EDF455E218E0}" dt="2020-05-22T13:03:18.525" v="2" actId="47"/>
        <pc:sldMkLst>
          <pc:docMk/>
          <pc:sldMk cId="2936545634" sldId="264"/>
        </pc:sldMkLst>
      </pc:sldChg>
      <pc:sldChg chg="modSp mod">
        <pc:chgData name="Johnny Ting" userId="97ca0ef3c9c32d7c" providerId="LiveId" clId="{B9016C3F-9B76-4B7F-9828-EDF455E218E0}" dt="2020-05-22T13:12:25.548" v="23" actId="403"/>
        <pc:sldMkLst>
          <pc:docMk/>
          <pc:sldMk cId="3440677971" sldId="269"/>
        </pc:sldMkLst>
        <pc:spChg chg="mod">
          <ac:chgData name="Johnny Ting" userId="97ca0ef3c9c32d7c" providerId="LiveId" clId="{B9016C3F-9B76-4B7F-9828-EDF455E218E0}" dt="2020-05-22T13:12:25.548" v="23" actId="403"/>
          <ac:spMkLst>
            <pc:docMk/>
            <pc:sldMk cId="3440677971" sldId="269"/>
            <ac:spMk id="3" creationId="{00000000-0000-0000-0000-000000000000}"/>
          </ac:spMkLst>
        </pc:spChg>
      </pc:sldChg>
      <pc:sldChg chg="ord">
        <pc:chgData name="Johnny Ting" userId="97ca0ef3c9c32d7c" providerId="LiveId" clId="{B9016C3F-9B76-4B7F-9828-EDF455E218E0}" dt="2020-05-22T13:26:37.748" v="27"/>
        <pc:sldMkLst>
          <pc:docMk/>
          <pc:sldMk cId="3673045648" sldId="280"/>
        </pc:sldMkLst>
      </pc:sldChg>
      <pc:sldChg chg="modSp mod">
        <pc:chgData name="Johnny Ting" userId="97ca0ef3c9c32d7c" providerId="LiveId" clId="{B9016C3F-9B76-4B7F-9828-EDF455E218E0}" dt="2020-05-22T14:08:33.668" v="194" actId="33524"/>
        <pc:sldMkLst>
          <pc:docMk/>
          <pc:sldMk cId="1020150674" sldId="283"/>
        </pc:sldMkLst>
        <pc:spChg chg="mod">
          <ac:chgData name="Johnny Ting" userId="97ca0ef3c9c32d7c" providerId="LiveId" clId="{B9016C3F-9B76-4B7F-9828-EDF455E218E0}" dt="2020-05-22T14:08:33.668" v="194" actId="33524"/>
          <ac:spMkLst>
            <pc:docMk/>
            <pc:sldMk cId="1020150674" sldId="283"/>
            <ac:spMk id="3" creationId="{8ECD5CA2-1D4D-4378-9159-196B53144739}"/>
          </ac:spMkLst>
        </pc:spChg>
      </pc:sldChg>
      <pc:sldChg chg="del">
        <pc:chgData name="Johnny Ting" userId="97ca0ef3c9c32d7c" providerId="LiveId" clId="{B9016C3F-9B76-4B7F-9828-EDF455E218E0}" dt="2020-05-22T14:01:00.296" v="28" actId="47"/>
        <pc:sldMkLst>
          <pc:docMk/>
          <pc:sldMk cId="2786802792" sldId="289"/>
        </pc:sldMkLst>
      </pc:sldChg>
      <pc:sldChg chg="del">
        <pc:chgData name="Johnny Ting" userId="97ca0ef3c9c32d7c" providerId="LiveId" clId="{B9016C3F-9B76-4B7F-9828-EDF455E218E0}" dt="2020-05-22T13:03:17.597" v="1" actId="47"/>
        <pc:sldMkLst>
          <pc:docMk/>
          <pc:sldMk cId="1439097875" sldId="291"/>
        </pc:sldMkLst>
      </pc:sldChg>
      <pc:sldChg chg="del">
        <pc:chgData name="Johnny Ting" userId="97ca0ef3c9c32d7c" providerId="LiveId" clId="{B9016C3F-9B76-4B7F-9828-EDF455E218E0}" dt="2020-05-22T13:05:02.524" v="9" actId="47"/>
        <pc:sldMkLst>
          <pc:docMk/>
          <pc:sldMk cId="2782367075" sldId="293"/>
        </pc:sldMkLst>
      </pc:sldChg>
      <pc:sldChg chg="del">
        <pc:chgData name="Johnny Ting" userId="97ca0ef3c9c32d7c" providerId="LiveId" clId="{B9016C3F-9B76-4B7F-9828-EDF455E218E0}" dt="2020-05-22T13:26:17.210" v="25" actId="47"/>
        <pc:sldMkLst>
          <pc:docMk/>
          <pc:sldMk cId="2550752763" sldId="294"/>
        </pc:sldMkLst>
      </pc:sldChg>
      <pc:sldChg chg="modSp mod">
        <pc:chgData name="Johnny Ting" userId="97ca0ef3c9c32d7c" providerId="LiveId" clId="{B9016C3F-9B76-4B7F-9828-EDF455E218E0}" dt="2020-05-22T14:02:07.350" v="84" actId="20577"/>
        <pc:sldMkLst>
          <pc:docMk/>
          <pc:sldMk cId="4120845188" sldId="295"/>
        </pc:sldMkLst>
        <pc:spChg chg="mod">
          <ac:chgData name="Johnny Ting" userId="97ca0ef3c9c32d7c" providerId="LiveId" clId="{B9016C3F-9B76-4B7F-9828-EDF455E218E0}" dt="2020-05-22T14:02:07.350" v="84" actId="20577"/>
          <ac:spMkLst>
            <pc:docMk/>
            <pc:sldMk cId="4120845188" sldId="295"/>
            <ac:spMk id="2" creationId="{AFF536A7-85F2-4194-8F1C-08F8160AB528}"/>
          </ac:spMkLst>
        </pc:spChg>
      </pc:sldChg>
      <pc:sldChg chg="addSp delSp modSp mod">
        <pc:chgData name="Johnny Ting" userId="97ca0ef3c9c32d7c" providerId="LiveId" clId="{B9016C3F-9B76-4B7F-9828-EDF455E218E0}" dt="2020-05-22T14:05:46.996" v="193" actId="1076"/>
        <pc:sldMkLst>
          <pc:docMk/>
          <pc:sldMk cId="1409973098" sldId="296"/>
        </pc:sldMkLst>
        <pc:spChg chg="add del mod">
          <ac:chgData name="Johnny Ting" userId="97ca0ef3c9c32d7c" providerId="LiveId" clId="{B9016C3F-9B76-4B7F-9828-EDF455E218E0}" dt="2020-05-22T14:05:28.904" v="167" actId="478"/>
          <ac:spMkLst>
            <pc:docMk/>
            <pc:sldMk cId="1409973098" sldId="296"/>
            <ac:spMk id="2" creationId="{B8A9892F-EAFF-448E-8D79-C50C281B9F5A}"/>
          </ac:spMkLst>
        </pc:spChg>
        <pc:spChg chg="mod">
          <ac:chgData name="Johnny Ting" userId="97ca0ef3c9c32d7c" providerId="LiveId" clId="{B9016C3F-9B76-4B7F-9828-EDF455E218E0}" dt="2020-05-22T14:05:46.996" v="193" actId="1076"/>
          <ac:spMkLst>
            <pc:docMk/>
            <pc:sldMk cId="1409973098" sldId="296"/>
            <ac:spMk id="5" creationId="{00551958-A9B6-4082-A670-168DB8074C8B}"/>
          </ac:spMkLst>
        </pc:spChg>
        <pc:spChg chg="mod">
          <ac:chgData name="Johnny Ting" userId="97ca0ef3c9c32d7c" providerId="LiveId" clId="{B9016C3F-9B76-4B7F-9828-EDF455E218E0}" dt="2020-05-22T14:05:02.870" v="159" actId="164"/>
          <ac:spMkLst>
            <pc:docMk/>
            <pc:sldMk cId="1409973098" sldId="296"/>
            <ac:spMk id="10" creationId="{8F9D6FEB-B5B9-4129-AA10-4624CF123D70}"/>
          </ac:spMkLst>
        </pc:spChg>
        <pc:spChg chg="mod">
          <ac:chgData name="Johnny Ting" userId="97ca0ef3c9c32d7c" providerId="LiveId" clId="{B9016C3F-9B76-4B7F-9828-EDF455E218E0}" dt="2020-05-22T14:05:02.870" v="159" actId="164"/>
          <ac:spMkLst>
            <pc:docMk/>
            <pc:sldMk cId="1409973098" sldId="296"/>
            <ac:spMk id="11" creationId="{62E15C60-7D77-4555-A405-3BDFE542F260}"/>
          </ac:spMkLst>
        </pc:spChg>
        <pc:spChg chg="mod">
          <ac:chgData name="Johnny Ting" userId="97ca0ef3c9c32d7c" providerId="LiveId" clId="{B9016C3F-9B76-4B7F-9828-EDF455E218E0}" dt="2020-05-22T14:05:02.870" v="159" actId="164"/>
          <ac:spMkLst>
            <pc:docMk/>
            <pc:sldMk cId="1409973098" sldId="296"/>
            <ac:spMk id="12" creationId="{05F57614-8799-43C2-9313-2B8053A72AC1}"/>
          </ac:spMkLst>
        </pc:spChg>
        <pc:spChg chg="mod">
          <ac:chgData name="Johnny Ting" userId="97ca0ef3c9c32d7c" providerId="LiveId" clId="{B9016C3F-9B76-4B7F-9828-EDF455E218E0}" dt="2020-05-22T14:05:02.870" v="159" actId="164"/>
          <ac:spMkLst>
            <pc:docMk/>
            <pc:sldMk cId="1409973098" sldId="296"/>
            <ac:spMk id="13" creationId="{951F2158-E550-479C-B55A-03F2DCB7EE24}"/>
          </ac:spMkLst>
        </pc:spChg>
        <pc:spChg chg="add mod">
          <ac:chgData name="Johnny Ting" userId="97ca0ef3c9c32d7c" providerId="LiveId" clId="{B9016C3F-9B76-4B7F-9828-EDF455E218E0}" dt="2020-05-22T14:05:35.376" v="190" actId="20577"/>
          <ac:spMkLst>
            <pc:docMk/>
            <pc:sldMk cId="1409973098" sldId="296"/>
            <ac:spMk id="14" creationId="{BB3E8943-7E7E-4B29-8FE0-E2E4E2B02713}"/>
          </ac:spMkLst>
        </pc:spChg>
        <pc:grpChg chg="add mod">
          <ac:chgData name="Johnny Ting" userId="97ca0ef3c9c32d7c" providerId="LiveId" clId="{B9016C3F-9B76-4B7F-9828-EDF455E218E0}" dt="2020-05-22T14:05:10.885" v="163" actId="1076"/>
          <ac:grpSpMkLst>
            <pc:docMk/>
            <pc:sldMk cId="1409973098" sldId="296"/>
            <ac:grpSpMk id="3" creationId="{7BA4B604-DA32-468C-83E7-8AE20E3103F2}"/>
          </ac:grpSpMkLst>
        </pc:grpChg>
        <pc:grpChg chg="mod">
          <ac:chgData name="Johnny Ting" userId="97ca0ef3c9c32d7c" providerId="LiveId" clId="{B9016C3F-9B76-4B7F-9828-EDF455E218E0}" dt="2020-05-22T14:05:02.870" v="159" actId="164"/>
          <ac:grpSpMkLst>
            <pc:docMk/>
            <pc:sldMk cId="1409973098" sldId="296"/>
            <ac:grpSpMk id="9" creationId="{D61DC69C-3F4D-4AC3-9D13-5E41FE1CDEDD}"/>
          </ac:grpSpMkLst>
        </pc:grpChg>
      </pc:sldChg>
      <pc:sldChg chg="del">
        <pc:chgData name="Johnny Ting" userId="97ca0ef3c9c32d7c" providerId="LiveId" clId="{B9016C3F-9B76-4B7F-9828-EDF455E218E0}" dt="2020-05-22T13:04:48.938" v="8" actId="47"/>
        <pc:sldMkLst>
          <pc:docMk/>
          <pc:sldMk cId="2696010508" sldId="298"/>
        </pc:sldMkLst>
      </pc:sldChg>
      <pc:sldChg chg="del">
        <pc:chgData name="Johnny Ting" userId="97ca0ef3c9c32d7c" providerId="LiveId" clId="{B9016C3F-9B76-4B7F-9828-EDF455E218E0}" dt="2020-05-22T13:03:03.296" v="0" actId="47"/>
        <pc:sldMkLst>
          <pc:docMk/>
          <pc:sldMk cId="979767360" sldId="300"/>
        </pc:sldMkLst>
      </pc:sldChg>
      <pc:sldChg chg="del">
        <pc:chgData name="Johnny Ting" userId="97ca0ef3c9c32d7c" providerId="LiveId" clId="{B9016C3F-9B76-4B7F-9828-EDF455E218E0}" dt="2020-05-22T13:06:10.950" v="10" actId="47"/>
        <pc:sldMkLst>
          <pc:docMk/>
          <pc:sldMk cId="430832562" sldId="301"/>
        </pc:sldMkLst>
      </pc:sldChg>
      <pc:sldChg chg="del">
        <pc:chgData name="Johnny Ting" userId="97ca0ef3c9c32d7c" providerId="LiveId" clId="{B9016C3F-9B76-4B7F-9828-EDF455E218E0}" dt="2020-05-22T13:11:44.317" v="12" actId="47"/>
        <pc:sldMkLst>
          <pc:docMk/>
          <pc:sldMk cId="851739258" sldId="303"/>
        </pc:sldMkLst>
      </pc:sldChg>
      <pc:sldChg chg="del">
        <pc:chgData name="Johnny Ting" userId="97ca0ef3c9c32d7c" providerId="LiveId" clId="{B9016C3F-9B76-4B7F-9828-EDF455E218E0}" dt="2020-05-22T13:13:01.201" v="24" actId="47"/>
        <pc:sldMkLst>
          <pc:docMk/>
          <pc:sldMk cId="1740483325" sldId="311"/>
        </pc:sldMkLst>
      </pc:sldChg>
      <pc:sldChg chg="add">
        <pc:chgData name="Johnny Ting" userId="97ca0ef3c9c32d7c" providerId="LiveId" clId="{B9016C3F-9B76-4B7F-9828-EDF455E218E0}" dt="2020-05-22T13:11:41.325" v="11"/>
        <pc:sldMkLst>
          <pc:docMk/>
          <pc:sldMk cId="1767446229" sldId="312"/>
        </pc:sldMkLst>
      </pc:sldChg>
      <pc:sldChg chg="add">
        <pc:chgData name="Johnny Ting" userId="97ca0ef3c9c32d7c" providerId="LiveId" clId="{B9016C3F-9B76-4B7F-9828-EDF455E218E0}" dt="2020-05-22T13:11:41.325" v="11"/>
        <pc:sldMkLst>
          <pc:docMk/>
          <pc:sldMk cId="3153516229" sldId="313"/>
        </pc:sldMkLst>
      </pc:sldChg>
      <pc:sldChg chg="addSp delSp modSp new mod setBg setClrOvrMap">
        <pc:chgData name="Johnny Ting" userId="97ca0ef3c9c32d7c" providerId="LiveId" clId="{B9016C3F-9B76-4B7F-9828-EDF455E218E0}" dt="2020-05-22T14:18:09.332" v="302" actId="313"/>
        <pc:sldMkLst>
          <pc:docMk/>
          <pc:sldMk cId="906140199" sldId="314"/>
        </pc:sldMkLst>
        <pc:spChg chg="mod ord">
          <ac:chgData name="Johnny Ting" userId="97ca0ef3c9c32d7c" providerId="LiveId" clId="{B9016C3F-9B76-4B7F-9828-EDF455E218E0}" dt="2020-05-22T14:18:09.332" v="302" actId="313"/>
          <ac:spMkLst>
            <pc:docMk/>
            <pc:sldMk cId="906140199" sldId="314"/>
            <ac:spMk id="2" creationId="{3A1A48A0-094A-463B-A886-0CE5B547CD4E}"/>
          </ac:spMkLst>
        </pc:spChg>
        <pc:spChg chg="del">
          <ac:chgData name="Johnny Ting" userId="97ca0ef3c9c32d7c" providerId="LiveId" clId="{B9016C3F-9B76-4B7F-9828-EDF455E218E0}" dt="2020-05-22T14:16:26.027" v="209" actId="478"/>
          <ac:spMkLst>
            <pc:docMk/>
            <pc:sldMk cId="906140199" sldId="314"/>
            <ac:spMk id="3" creationId="{8323CF03-F828-47AD-A715-48B2FB336C12}"/>
          </ac:spMkLst>
        </pc:spChg>
        <pc:spChg chg="add">
          <ac:chgData name="Johnny Ting" userId="97ca0ef3c9c32d7c" providerId="LiveId" clId="{B9016C3F-9B76-4B7F-9828-EDF455E218E0}" dt="2020-05-22T14:16:42.838" v="213" actId="26606"/>
          <ac:spMkLst>
            <pc:docMk/>
            <pc:sldMk cId="906140199" sldId="314"/>
            <ac:spMk id="10" creationId="{6F40FBDA-CEB1-40F0-9AB9-BD9C402D70FE}"/>
          </ac:spMkLst>
        </pc:spChg>
        <pc:spChg chg="add">
          <ac:chgData name="Johnny Ting" userId="97ca0ef3c9c32d7c" providerId="LiveId" clId="{B9016C3F-9B76-4B7F-9828-EDF455E218E0}" dt="2020-05-22T14:16:42.838" v="213" actId="26606"/>
          <ac:spMkLst>
            <pc:docMk/>
            <pc:sldMk cId="906140199" sldId="314"/>
            <ac:spMk id="12" creationId="{0344D4FE-ABEF-4230-9E4E-AD5782FC78AC}"/>
          </ac:spMkLst>
        </pc:spChg>
        <pc:spChg chg="add">
          <ac:chgData name="Johnny Ting" userId="97ca0ef3c9c32d7c" providerId="LiveId" clId="{B9016C3F-9B76-4B7F-9828-EDF455E218E0}" dt="2020-05-22T14:16:42.838" v="213" actId="26606"/>
          <ac:spMkLst>
            <pc:docMk/>
            <pc:sldMk cId="906140199" sldId="314"/>
            <ac:spMk id="14" creationId="{9325F979-D3F9-4926-81B7-7ACCB31A501B}"/>
          </ac:spMkLst>
        </pc:spChg>
        <pc:picChg chg="add del mod">
          <ac:chgData name="Johnny Ting" userId="97ca0ef3c9c32d7c" providerId="LiveId" clId="{B9016C3F-9B76-4B7F-9828-EDF455E218E0}" dt="2020-05-22T14:16:31.057" v="211" actId="478"/>
          <ac:picMkLst>
            <pc:docMk/>
            <pc:sldMk cId="906140199" sldId="314"/>
            <ac:picMk id="4" creationId="{A11CF7A7-784E-42A8-83D7-657B9C69BBD1}"/>
          </ac:picMkLst>
        </pc:picChg>
        <pc:picChg chg="add mod">
          <ac:chgData name="Johnny Ting" userId="97ca0ef3c9c32d7c" providerId="LiveId" clId="{B9016C3F-9B76-4B7F-9828-EDF455E218E0}" dt="2020-05-22T14:16:42.838" v="213" actId="26606"/>
          <ac:picMkLst>
            <pc:docMk/>
            <pc:sldMk cId="906140199" sldId="314"/>
            <ac:picMk id="5" creationId="{3156D30A-ABD3-4A8A-970F-39C377C84D97}"/>
          </ac:picMkLst>
        </pc:picChg>
      </pc:sldChg>
    </pc:docChg>
  </pc:docChgLst>
</pc:chgInfo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3.xlsx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Race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0-D210-4860-99AE-DCC05F1AE533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1-D210-4860-99AE-DCC05F1AE533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2-D210-4860-99AE-DCC05F1AE533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1-9296-45FB-9699-97B4552C7DFA}"/>
              </c:ext>
            </c:extLst>
          </c:dPt>
          <c:dLbls>
            <c:dLbl>
              <c:idx val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330" b="1" i="0" u="none" strike="noStrike" kern="1200" spc="0" baseline="0">
                      <a:solidFill>
                        <a:schemeClr val="accent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dLblPos val="outEnd"/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0-D210-4860-99AE-DCC05F1AE533}"/>
                </c:ext>
              </c:extLst>
            </c:dLbl>
            <c:dLbl>
              <c:idx val="1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330" b="1" i="0" u="none" strike="noStrike" kern="1200" spc="0" baseline="0">
                      <a:solidFill>
                        <a:schemeClr val="accent2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dLblPos val="outEnd"/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1-D210-4860-99AE-DCC05F1AE533}"/>
                </c:ext>
              </c:extLst>
            </c:dLbl>
            <c:dLbl>
              <c:idx val="2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330" b="1" i="0" u="none" strike="noStrike" kern="1200" spc="0" baseline="0">
                      <a:solidFill>
                        <a:schemeClr val="accent3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dLblPos val="outEnd"/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2-D210-4860-99AE-DCC05F1AE533}"/>
                </c:ext>
              </c:extLst>
            </c:dLbl>
            <c:dLbl>
              <c:idx val="3"/>
              <c:layout>
                <c:manualLayout>
                  <c:x val="0.18292817697394675"/>
                  <c:y val="0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330" b="1" i="0" u="none" strike="noStrike" kern="1200" spc="0" baseline="0">
                      <a:solidFill>
                        <a:schemeClr val="accent4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9296-45FB-9699-97B4552C7DFA}"/>
                </c:ext>
              </c:extLst>
            </c:dLbl>
            <c:spPr>
              <a:noFill/>
              <a:ln>
                <a:noFill/>
              </a:ln>
              <a:effectLst/>
            </c:spPr>
            <c:dLblPos val="outEnd"/>
            <c:showLegendKey val="0"/>
            <c:showVal val="1"/>
            <c:showCatName val="1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Sheet1!$A$2:$A$5</c:f>
              <c:strCache>
                <c:ptCount val="4"/>
                <c:pt idx="0">
                  <c:v>Chinese</c:v>
                </c:pt>
                <c:pt idx="1">
                  <c:v>Indians</c:v>
                </c:pt>
                <c:pt idx="2">
                  <c:v>Malays</c:v>
                </c:pt>
                <c:pt idx="3">
                  <c:v>Others</c:v>
                </c:pt>
              </c:strCache>
            </c:strRef>
          </c:cat>
          <c:val>
            <c:numRef>
              <c:f>Sheet1!$B$2:$B$5</c:f>
              <c:numCache>
                <c:formatCode>0.00%</c:formatCode>
                <c:ptCount val="4"/>
                <c:pt idx="0">
                  <c:v>0.76</c:v>
                </c:pt>
                <c:pt idx="1">
                  <c:v>7.4999999999999997E-2</c:v>
                </c:pt>
                <c:pt idx="2" formatCode="0%">
                  <c:v>0.15</c:v>
                </c:pt>
                <c:pt idx="3">
                  <c:v>1.4999999999999999E-2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9296-45FB-9699-97B4552C7DFA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Expenditure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5-AA1B-47D6-85F8-EB7470296B0B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1-AA1B-47D6-85F8-EB7470296B0B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0-D9FF-4725-AB0F-32917832B5F1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8-AA1B-47D6-85F8-EB7470296B0B}"/>
              </c:ext>
            </c:extLst>
          </c:dPt>
          <c:dPt>
            <c:idx val="4"/>
            <c:bubble3D val="0"/>
            <c:spPr>
              <a:solidFill>
                <a:schemeClr val="accent5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7-AA1B-47D6-85F8-EB7470296B0B}"/>
              </c:ext>
            </c:extLst>
          </c:dPt>
          <c:dPt>
            <c:idx val="5"/>
            <c:bubble3D val="0"/>
            <c:spPr>
              <a:solidFill>
                <a:schemeClr val="accent6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6-AA1B-47D6-85F8-EB7470296B0B}"/>
              </c:ext>
            </c:extLst>
          </c:dPt>
          <c:dPt>
            <c:idx val="6"/>
            <c:bubble3D val="0"/>
            <c:spPr>
              <a:solidFill>
                <a:schemeClr val="accent1">
                  <a:lumMod val="60000"/>
                </a:schemeClr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2-AA1B-47D6-85F8-EB7470296B0B}"/>
              </c:ext>
            </c:extLst>
          </c:dPt>
          <c:dPt>
            <c:idx val="7"/>
            <c:bubble3D val="0"/>
            <c:spPr>
              <a:solidFill>
                <a:schemeClr val="accent2">
                  <a:lumMod val="60000"/>
                </a:schemeClr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3-AA1B-47D6-85F8-EB7470296B0B}"/>
              </c:ext>
            </c:extLst>
          </c:dPt>
          <c:dPt>
            <c:idx val="8"/>
            <c:bubble3D val="0"/>
            <c:spPr>
              <a:solidFill>
                <a:schemeClr val="accent3">
                  <a:lumMod val="60000"/>
                </a:schemeClr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1-D9FF-4725-AB0F-32917832B5F1}"/>
              </c:ext>
            </c:extLst>
          </c:dPt>
          <c:dPt>
            <c:idx val="9"/>
            <c:bubble3D val="0"/>
            <c:spPr>
              <a:solidFill>
                <a:schemeClr val="accent4">
                  <a:lumMod val="60000"/>
                </a:schemeClr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4-AA1B-47D6-85F8-EB7470296B0B}"/>
              </c:ext>
            </c:extLst>
          </c:dPt>
          <c:dLbls>
            <c:dLbl>
              <c:idx val="0"/>
              <c:layout>
                <c:manualLayout>
                  <c:x val="0.10781404200078526"/>
                  <c:y val="0.11154444956575565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330" b="1" i="0" u="none" strike="noStrike" kern="1200" spc="0" baseline="0">
                      <a:solidFill>
                        <a:schemeClr val="accent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14685170970856959"/>
                      <c:h val="0.17202094026510228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5-AA1B-47D6-85F8-EB7470296B0B}"/>
                </c:ext>
              </c:extLst>
            </c:dLbl>
            <c:dLbl>
              <c:idx val="1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330" b="1" i="0" u="none" strike="noStrike" kern="1200" spc="0" baseline="0">
                      <a:solidFill>
                        <a:schemeClr val="accent2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dLblPos val="outEnd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6="http://schemas.microsoft.com/office/drawing/2014/chart" uri="{C3380CC4-5D6E-409C-BE32-E72D297353CC}">
                  <c16:uniqueId val="{00000001-AA1B-47D6-85F8-EB7470296B0B}"/>
                </c:ext>
              </c:extLst>
            </c:dLbl>
            <c:dLbl>
              <c:idx val="2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330" b="1" i="0" u="none" strike="noStrike" kern="1200" spc="0" baseline="0">
                      <a:solidFill>
                        <a:schemeClr val="accent3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dLblPos val="outEnd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6="http://schemas.microsoft.com/office/drawing/2014/chart" uri="{C3380CC4-5D6E-409C-BE32-E72D297353CC}">
                  <c16:uniqueId val="{00000000-D9FF-4725-AB0F-32917832B5F1}"/>
                </c:ext>
              </c:extLst>
            </c:dLbl>
            <c:dLbl>
              <c:idx val="3"/>
              <c:layout>
                <c:manualLayout>
                  <c:x val="-8.0860531500588945E-2"/>
                  <c:y val="0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330" b="1" i="0" u="none" strike="noStrike" kern="1200" spc="0" baseline="0">
                      <a:solidFill>
                        <a:schemeClr val="accent4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separator>, </c:separator>
              <c:extLst>
                <c:ext xmlns:c15="http://schemas.microsoft.com/office/drawing/2012/chart" uri="{CE6537A1-D6FC-4f65-9D91-7224C49458BB}">
                  <c15:layout>
                    <c:manualLayout>
                      <c:w val="0.36243487119263978"/>
                      <c:h val="0.11981347904503287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8-AA1B-47D6-85F8-EB7470296B0B}"/>
                </c:ext>
              </c:extLst>
            </c:dLbl>
            <c:dLbl>
              <c:idx val="4"/>
              <c:layout>
                <c:manualLayout>
                  <c:x val="-8.535278325062165E-2"/>
                  <c:y val="-0.11396932890414166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330" b="1" i="0" u="none" strike="noStrike" kern="1200" spc="0" baseline="0">
                      <a:solidFill>
                        <a:schemeClr val="accent5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separator>, </c:separator>
              <c:extLst>
                <c:ext xmlns:c15="http://schemas.microsoft.com/office/drawing/2012/chart" uri="{CE6537A1-D6FC-4f65-9D91-7224C49458BB}">
                  <c15:layout>
                    <c:manualLayout>
                      <c:w val="0.22904877453494582"/>
                      <c:h val="0.11867359482061048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7-AA1B-47D6-85F8-EB7470296B0B}"/>
                </c:ext>
              </c:extLst>
            </c:dLbl>
            <c:dLbl>
              <c:idx val="5"/>
              <c:layout>
                <c:manualLayout>
                  <c:x val="-5.390702100039263E-2"/>
                  <c:y val="-7.2746380151579873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330" b="1" i="0" u="none" strike="noStrike" kern="1200" spc="0" baseline="0">
                      <a:solidFill>
                        <a:schemeClr val="accent6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AA1B-47D6-85F8-EB7470296B0B}"/>
                </c:ext>
              </c:extLst>
            </c:dLbl>
            <c:dLbl>
              <c:idx val="6"/>
              <c:layout>
                <c:manualLayout>
                  <c:x val="-2.4707384625179955E-2"/>
                  <c:y val="1.9399225642468917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330" b="1" i="0" u="none" strike="noStrike" kern="1200" spc="0" baseline="0">
                      <a:solidFill>
                        <a:schemeClr val="accent1">
                          <a:lumMod val="60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635043454576968"/>
                      <c:h val="0.1974096178733846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2-AA1B-47D6-85F8-EB7470296B0B}"/>
                </c:ext>
              </c:extLst>
            </c:dLbl>
            <c:dLbl>
              <c:idx val="7"/>
              <c:layout>
                <c:manualLayout>
                  <c:x val="-2.0215044444994678E-2"/>
                  <c:y val="0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330" b="1" i="0" u="none" strike="noStrike" kern="1200" spc="0" baseline="0">
                      <a:solidFill>
                        <a:schemeClr val="accent2">
                          <a:lumMod val="60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30503503602644411"/>
                      <c:h val="0.2119588939037006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3-AA1B-47D6-85F8-EB7470296B0B}"/>
                </c:ext>
              </c:extLst>
            </c:dLbl>
            <c:dLbl>
              <c:idx val="8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330" b="1" i="0" u="none" strike="noStrike" kern="1200" spc="0" baseline="0">
                      <a:solidFill>
                        <a:schemeClr val="accent3">
                          <a:lumMod val="60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dLblPos val="outEnd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6="http://schemas.microsoft.com/office/drawing/2014/chart" uri="{C3380CC4-5D6E-409C-BE32-E72D297353CC}">
                  <c16:uniqueId val="{00000001-D9FF-4725-AB0F-32917832B5F1}"/>
                </c:ext>
              </c:extLst>
            </c:dLbl>
            <c:dLbl>
              <c:idx val="9"/>
              <c:layout>
                <c:manualLayout>
                  <c:x val="0.26167375286955846"/>
                  <c:y val="-3.152304952825595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330" b="1" i="0" u="none" strike="noStrike" kern="1200" spc="0" baseline="0">
                      <a:solidFill>
                        <a:schemeClr val="accent4">
                          <a:lumMod val="60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separator>, </c:separator>
              <c:extLst>
                <c:ext xmlns:c15="http://schemas.microsoft.com/office/drawing/2012/chart" uri="{CE6537A1-D6FC-4f65-9D91-7224C49458BB}">
                  <c15:layout>
                    <c:manualLayout>
                      <c:w val="0.2285657690416647"/>
                      <c:h val="0.11382383614383849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4-AA1B-47D6-85F8-EB7470296B0B}"/>
                </c:ext>
              </c:extLst>
            </c:dLbl>
            <c:spPr>
              <a:noFill/>
              <a:ln>
                <a:noFill/>
              </a:ln>
              <a:effectLst/>
            </c:spPr>
            <c:dLblPos val="outEnd"/>
            <c:showLegendKey val="0"/>
            <c:showVal val="0"/>
            <c:showCatName val="1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Sheet1!$A$2:$A$11</c:f>
              <c:strCache>
                <c:ptCount val="10"/>
                <c:pt idx="0">
                  <c:v>Food</c:v>
                </c:pt>
                <c:pt idx="1">
                  <c:v>Clothing &amp; Footwear</c:v>
                </c:pt>
                <c:pt idx="2">
                  <c:v>Housing &amp; Utilities</c:v>
                </c:pt>
                <c:pt idx="3">
                  <c:v>Household Services</c:v>
                </c:pt>
                <c:pt idx="4">
                  <c:v>Health Care</c:v>
                </c:pt>
                <c:pt idx="5">
                  <c:v>Transport</c:v>
                </c:pt>
                <c:pt idx="6">
                  <c:v>Communication</c:v>
                </c:pt>
                <c:pt idx="7">
                  <c:v>Recreation &amp; Culture</c:v>
                </c:pt>
                <c:pt idx="8">
                  <c:v>Education</c:v>
                </c:pt>
                <c:pt idx="9">
                  <c:v>Misc</c:v>
                </c:pt>
              </c:strCache>
            </c:strRef>
          </c:cat>
          <c:val>
            <c:numRef>
              <c:f>Sheet1!$B$2:$B$11</c:f>
              <c:numCache>
                <c:formatCode>0.00%</c:formatCode>
                <c:ptCount val="10"/>
                <c:pt idx="0">
                  <c:v>0.217</c:v>
                </c:pt>
                <c:pt idx="1">
                  <c:v>2.7E-2</c:v>
                </c:pt>
                <c:pt idx="2">
                  <c:v>0.26300000000000001</c:v>
                </c:pt>
                <c:pt idx="3">
                  <c:v>4.7E-2</c:v>
                </c:pt>
                <c:pt idx="4">
                  <c:v>6.0999999999999999E-2</c:v>
                </c:pt>
                <c:pt idx="5">
                  <c:v>0.158</c:v>
                </c:pt>
                <c:pt idx="6">
                  <c:v>3.9E-2</c:v>
                </c:pt>
                <c:pt idx="7">
                  <c:v>7.9000000000000001E-2</c:v>
                </c:pt>
                <c:pt idx="8">
                  <c:v>6.0999999999999999E-2</c:v>
                </c:pt>
                <c:pt idx="9">
                  <c:v>4.8000000000000001E-2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AA1B-47D6-85F8-EB7470296B0B}"/>
            </c:ext>
          </c:extLst>
        </c:ser>
        <c:dLbls>
          <c:dLblPos val="outEnd"/>
          <c:showLegendKey val="0"/>
          <c:showVal val="0"/>
          <c:showCatName val="1"/>
          <c:showSerName val="0"/>
          <c:showPercent val="1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1" i="0" u="none" strike="noStrike" kern="1200" cap="all" spc="5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SG" dirty="0"/>
              <a:t>Age Group</a:t>
            </a:r>
          </a:p>
        </c:rich>
      </c:tx>
      <c:layout>
        <c:manualLayout>
          <c:xMode val="edge"/>
          <c:yMode val="edge"/>
          <c:x val="0.38571168210766421"/>
          <c:y val="0.48616266850844519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1" i="0" u="none" strike="noStrike" kern="1200" cap="all" spc="5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>
        <c:manualLayout>
          <c:layoutTarget val="inner"/>
          <c:xMode val="edge"/>
          <c:yMode val="edge"/>
          <c:x val="0.24305971019302444"/>
          <c:y val="0.15749632426084892"/>
          <c:w val="0.54633999895013141"/>
          <c:h val="0.74913289219071899"/>
        </c:manualLayout>
      </c:layout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Age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>
                <a:noFill/>
              </a:ln>
              <a:effectLst/>
              <a:scene3d>
                <a:camera prst="orthographicFront"/>
                <a:lightRig rig="brightRoom" dir="t"/>
              </a:scene3d>
              <a:sp3d prstMaterial="flat">
                <a:bevelT w="50800" h="101600" prst="angle"/>
                <a:contourClr>
                  <a:srgbClr val="000000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1-378B-48D9-87D1-A26E241A0896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>
                <a:noFill/>
              </a:ln>
              <a:effectLst/>
              <a:scene3d>
                <a:camera prst="orthographicFront"/>
                <a:lightRig rig="brightRoom" dir="t"/>
              </a:scene3d>
              <a:sp3d prstMaterial="flat">
                <a:bevelT w="50800" h="101600" prst="angle"/>
                <a:contourClr>
                  <a:srgbClr val="000000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3-378B-48D9-87D1-A26E241A0896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>
                <a:noFill/>
              </a:ln>
              <a:effectLst/>
              <a:scene3d>
                <a:camera prst="orthographicFront"/>
                <a:lightRig rig="brightRoom" dir="t"/>
              </a:scene3d>
              <a:sp3d prstMaterial="flat">
                <a:bevelT w="50800" h="101600" prst="angle"/>
                <a:contourClr>
                  <a:srgbClr val="000000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5-378B-48D9-87D1-A26E241A0896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>
                <a:noFill/>
              </a:ln>
              <a:effectLst/>
              <a:scene3d>
                <a:camera prst="orthographicFront"/>
                <a:lightRig rig="brightRoom" dir="t"/>
              </a:scene3d>
              <a:sp3d prstMaterial="flat">
                <a:bevelT w="50800" h="101600" prst="angle"/>
                <a:contourClr>
                  <a:srgbClr val="000000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7-378B-48D9-87D1-A26E241A0896}"/>
              </c:ext>
            </c:extLst>
          </c:dPt>
          <c:dPt>
            <c:idx val="4"/>
            <c:bubble3D val="0"/>
            <c:spPr>
              <a:solidFill>
                <a:schemeClr val="accent5"/>
              </a:solidFill>
              <a:ln>
                <a:noFill/>
              </a:ln>
              <a:effectLst/>
              <a:scene3d>
                <a:camera prst="orthographicFront"/>
                <a:lightRig rig="brightRoom" dir="t"/>
              </a:scene3d>
              <a:sp3d prstMaterial="flat">
                <a:bevelT w="50800" h="101600" prst="angle"/>
                <a:contourClr>
                  <a:srgbClr val="000000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9-378B-48D9-87D1-A26E241A0896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0"/>
            <c:showCatName val="1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Sheet1!$A$2:$A$6</c:f>
              <c:strCache>
                <c:ptCount val="5"/>
                <c:pt idx="0">
                  <c:v>18-24</c:v>
                </c:pt>
                <c:pt idx="1">
                  <c:v>25-34</c:v>
                </c:pt>
                <c:pt idx="2">
                  <c:v>35-44</c:v>
                </c:pt>
                <c:pt idx="3">
                  <c:v>45-54</c:v>
                </c:pt>
                <c:pt idx="4">
                  <c:v>55-64</c:v>
                </c:pt>
              </c:strCache>
            </c:strRef>
          </c:cat>
          <c:val>
            <c:numRef>
              <c:f>Sheet1!$B$2:$B$6</c:f>
              <c:numCache>
                <c:formatCode>0.00%</c:formatCode>
                <c:ptCount val="5"/>
                <c:pt idx="0">
                  <c:v>0.23300000000000001</c:v>
                </c:pt>
                <c:pt idx="1">
                  <c:v>0.34300000000000003</c:v>
                </c:pt>
                <c:pt idx="2">
                  <c:v>0.23899999999999999</c:v>
                </c:pt>
                <c:pt idx="3" formatCode="0%">
                  <c:v>0.14000000000000001</c:v>
                </c:pt>
                <c:pt idx="4">
                  <c:v>4.3999999999999997E-2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DF15-45B5-9FA3-851644A6CD1A}"/>
            </c:ext>
          </c:extLst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  <c:holeSize val="50"/>
      </c:doughnutChart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Gender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3-95B4-4BDB-96F5-035FE30F0A67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2-95B4-4BDB-96F5-035FE30F0A67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0-4DF4-4F62-B0FA-BC8F935B6840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1-4DF4-4F62-B0FA-BC8F935B6840}"/>
              </c:ext>
            </c:extLst>
          </c:dPt>
          <c:dLbls>
            <c:dLbl>
              <c:idx val="0"/>
              <c:layout>
                <c:manualLayout>
                  <c:x val="-0.21413864104323954"/>
                  <c:y val="-3.7617558573056408E-3"/>
                </c:manualLayout>
              </c:layout>
              <c:spPr>
                <a:solidFill>
                  <a:schemeClr val="bg1"/>
                </a:solidFill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330" b="1" i="0" u="none" strike="noStrike" kern="1200" spc="0" baseline="0">
                      <a:solidFill>
                        <a:schemeClr val="accent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95B4-4BDB-96F5-035FE30F0A67}"/>
                </c:ext>
              </c:extLst>
            </c:dLbl>
            <c:dLbl>
              <c:idx val="1"/>
              <c:layout>
                <c:manualLayout>
                  <c:x val="0.22512010981468772"/>
                  <c:y val="-6.8964727364187909E-17"/>
                </c:manualLayout>
              </c:layout>
              <c:spPr>
                <a:solidFill>
                  <a:schemeClr val="bg1"/>
                </a:solidFill>
                <a:ln>
                  <a:solidFill>
                    <a:schemeClr val="bg1"/>
                  </a:solidFill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330" b="1" i="0" u="none" strike="noStrike" kern="1200" spc="0" baseline="0">
                      <a:solidFill>
                        <a:schemeClr val="accent2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95B4-4BDB-96F5-035FE30F0A67}"/>
                </c:ext>
              </c:extLst>
            </c:dLbl>
            <c:dLbl>
              <c:idx val="2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330" b="1" i="0" u="none" strike="noStrike" kern="1200" spc="0" baseline="0">
                      <a:solidFill>
                        <a:schemeClr val="accent3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dLblPos val="outEnd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6="http://schemas.microsoft.com/office/drawing/2014/chart" uri="{C3380CC4-5D6E-409C-BE32-E72D297353CC}">
                  <c16:uniqueId val="{00000000-4DF4-4F62-B0FA-BC8F935B6840}"/>
                </c:ext>
              </c:extLst>
            </c:dLbl>
            <c:dLbl>
              <c:idx val="3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330" b="1" i="0" u="none" strike="noStrike" kern="1200" spc="0" baseline="0">
                      <a:solidFill>
                        <a:schemeClr val="accent4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dLblPos val="outEnd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6="http://schemas.microsoft.com/office/drawing/2014/chart" uri="{C3380CC4-5D6E-409C-BE32-E72D297353CC}">
                  <c16:uniqueId val="{00000001-4DF4-4F62-B0FA-BC8F935B6840}"/>
                </c:ext>
              </c:extLst>
            </c:dLbl>
            <c:spPr>
              <a:noFill/>
              <a:ln>
                <a:noFill/>
              </a:ln>
              <a:effectLst/>
            </c:spPr>
            <c:dLblPos val="outEnd"/>
            <c:showLegendKey val="0"/>
            <c:showVal val="0"/>
            <c:showCatName val="1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Sheet1!$A$2:$A$5</c:f>
              <c:strCache>
                <c:ptCount val="2"/>
                <c:pt idx="0">
                  <c:v>Male</c:v>
                </c:pt>
                <c:pt idx="1">
                  <c:v>Female</c:v>
                </c:pt>
              </c:strCache>
            </c:strRef>
          </c:cat>
          <c:val>
            <c:numRef>
              <c:f>Sheet1!$B$2:$B$5</c:f>
              <c:numCache>
                <c:formatCode>0.00%</c:formatCode>
                <c:ptCount val="4"/>
                <c:pt idx="0">
                  <c:v>0.51400000000000001</c:v>
                </c:pt>
                <c:pt idx="1">
                  <c:v>0.48599999999999999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95B4-4BDB-96F5-035FE30F0A67}"/>
            </c:ext>
          </c:extLst>
        </c:ser>
        <c:dLbls>
          <c:dLblPos val="outEnd"/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9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cs:styleClr val="auto"/>
    </cs:fontRef>
    <cs:defRPr sz="1330" b="1" i="0" u="none" strike="noStrike" kern="1200" spc="0" baseline="0"/>
  </cs:dataLabel>
  <cs:dataLabelCallout>
    <cs:lnRef idx="0">
      <cs:styleClr val="auto"/>
    </cs:lnRef>
    <cs:fillRef idx="0"/>
    <cs:effectRef idx="0"/>
    <cs:fontRef idx="minor">
      <cs:styleClr val="auto"/>
    </cs:fontRef>
    <cs:spPr>
      <a:solidFill>
        <a:schemeClr val="lt1"/>
      </a:solidFill>
      <a:ln>
        <a:solidFill>
          <a:schemeClr val="phClr"/>
        </a:solidFill>
      </a:ln>
    </cs:spPr>
    <cs:defRPr sz="1330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63500" sx="102000" sy="102000" algn="ctr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88900" sx="102000" sy="102000" algn="ctr" rotWithShape="0">
          <a:prstClr val="black">
            <a:alpha val="10000"/>
          </a:prstClr>
        </a:outerShdw>
      </a:effectLst>
      <a:scene3d>
        <a:camera prst="orthographicFront"/>
        <a:lightRig rig="threePt" dir="t"/>
      </a:scene3d>
      <a:sp3d>
        <a:bevelT w="127000" h="127000"/>
        <a:bevelB w="127000" h="127000"/>
      </a:sp3d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cap="all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59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cs:styleClr val="auto"/>
    </cs:fontRef>
    <cs:defRPr sz="1330" b="1" i="0" u="none" strike="noStrike" kern="1200" spc="0" baseline="0"/>
  </cs:dataLabel>
  <cs:dataLabelCallout>
    <cs:lnRef idx="0">
      <cs:styleClr val="auto"/>
    </cs:lnRef>
    <cs:fillRef idx="0"/>
    <cs:effectRef idx="0"/>
    <cs:fontRef idx="minor">
      <cs:styleClr val="auto"/>
    </cs:fontRef>
    <cs:spPr>
      <a:solidFill>
        <a:schemeClr val="lt1"/>
      </a:solidFill>
      <a:ln>
        <a:solidFill>
          <a:schemeClr val="phClr"/>
        </a:solidFill>
      </a:ln>
    </cs:spPr>
    <cs:defRPr sz="1330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63500" sx="102000" sy="102000" algn="ctr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88900" sx="102000" sy="102000" algn="ctr" rotWithShape="0">
          <a:prstClr val="black">
            <a:alpha val="10000"/>
          </a:prstClr>
        </a:outerShdw>
      </a:effectLst>
      <a:scene3d>
        <a:camera prst="orthographicFront"/>
        <a:lightRig rig="threePt" dir="t"/>
      </a:scene3d>
      <a:sp3d>
        <a:bevelT w="127000" h="127000"/>
        <a:bevelB w="127000" h="127000"/>
      </a:sp3d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cap="all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58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lt1"/>
    </cs:fontRef>
    <cs:defRPr sz="1197" b="1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scene3d>
        <a:camera prst="orthographicFront"/>
        <a:lightRig rig="brightRoom" dir="t"/>
      </a:scene3d>
      <a:sp3d prstMaterial="flat">
        <a:bevelT w="50800" h="101600" prst="angle"/>
        <a:contourClr>
          <a:srgbClr val="000000"/>
        </a:contourClr>
      </a:sp3d>
    </cs:spPr>
  </cs:dataPoint>
  <cs:dataPoint3D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 w="1905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1" i="0" kern="1200" cap="all" spc="5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59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cs:styleClr val="auto"/>
    </cs:fontRef>
    <cs:defRPr sz="1330" b="1" i="0" u="none" strike="noStrike" kern="1200" spc="0" baseline="0"/>
  </cs:dataLabel>
  <cs:dataLabelCallout>
    <cs:lnRef idx="0">
      <cs:styleClr val="auto"/>
    </cs:lnRef>
    <cs:fillRef idx="0"/>
    <cs:effectRef idx="0"/>
    <cs:fontRef idx="minor">
      <cs:styleClr val="auto"/>
    </cs:fontRef>
    <cs:spPr>
      <a:solidFill>
        <a:schemeClr val="lt1"/>
      </a:solidFill>
      <a:ln>
        <a:solidFill>
          <a:schemeClr val="phClr"/>
        </a:solidFill>
      </a:ln>
    </cs:spPr>
    <cs:defRPr sz="1330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63500" sx="102000" sy="102000" algn="ctr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88900" sx="102000" sy="102000" algn="ctr" rotWithShape="0">
          <a:prstClr val="black">
            <a:alpha val="10000"/>
          </a:prstClr>
        </a:outerShdw>
      </a:effectLst>
      <a:scene3d>
        <a:camera prst="orthographicFront"/>
        <a:lightRig rig="threePt" dir="t"/>
      </a:scene3d>
      <a:sp3d>
        <a:bevelT w="127000" h="127000"/>
        <a:bevelB w="127000" h="127000"/>
      </a:sp3d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cap="all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iagrams/_rels/data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svg"/><Relationship Id="rId3" Type="http://schemas.openxmlformats.org/officeDocument/2006/relationships/image" Target="../media/image21.png"/><Relationship Id="rId7" Type="http://schemas.openxmlformats.org/officeDocument/2006/relationships/image" Target="../media/image25.png"/><Relationship Id="rId12" Type="http://schemas.openxmlformats.org/officeDocument/2006/relationships/image" Target="../media/image30.svg"/><Relationship Id="rId2" Type="http://schemas.openxmlformats.org/officeDocument/2006/relationships/image" Target="../media/image20.svg"/><Relationship Id="rId1" Type="http://schemas.openxmlformats.org/officeDocument/2006/relationships/image" Target="../media/image19.png"/><Relationship Id="rId6" Type="http://schemas.openxmlformats.org/officeDocument/2006/relationships/image" Target="../media/image24.svg"/><Relationship Id="rId11" Type="http://schemas.openxmlformats.org/officeDocument/2006/relationships/image" Target="../media/image29.png"/><Relationship Id="rId5" Type="http://schemas.openxmlformats.org/officeDocument/2006/relationships/image" Target="../media/image23.png"/><Relationship Id="rId10" Type="http://schemas.openxmlformats.org/officeDocument/2006/relationships/image" Target="../media/image28.svg"/><Relationship Id="rId4" Type="http://schemas.openxmlformats.org/officeDocument/2006/relationships/image" Target="../media/image22.svg"/><Relationship Id="rId9" Type="http://schemas.openxmlformats.org/officeDocument/2006/relationships/image" Target="../media/image27.png"/></Relationships>
</file>

<file path=ppt/diagrams/_rels/drawing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svg"/><Relationship Id="rId3" Type="http://schemas.openxmlformats.org/officeDocument/2006/relationships/image" Target="../media/image21.png"/><Relationship Id="rId7" Type="http://schemas.openxmlformats.org/officeDocument/2006/relationships/image" Target="../media/image25.png"/><Relationship Id="rId12" Type="http://schemas.openxmlformats.org/officeDocument/2006/relationships/image" Target="../media/image30.svg"/><Relationship Id="rId2" Type="http://schemas.openxmlformats.org/officeDocument/2006/relationships/image" Target="../media/image20.svg"/><Relationship Id="rId1" Type="http://schemas.openxmlformats.org/officeDocument/2006/relationships/image" Target="../media/image19.png"/><Relationship Id="rId6" Type="http://schemas.openxmlformats.org/officeDocument/2006/relationships/image" Target="../media/image24.svg"/><Relationship Id="rId11" Type="http://schemas.openxmlformats.org/officeDocument/2006/relationships/image" Target="../media/image29.png"/><Relationship Id="rId5" Type="http://schemas.openxmlformats.org/officeDocument/2006/relationships/image" Target="../media/image23.png"/><Relationship Id="rId10" Type="http://schemas.openxmlformats.org/officeDocument/2006/relationships/image" Target="../media/image28.svg"/><Relationship Id="rId4" Type="http://schemas.openxmlformats.org/officeDocument/2006/relationships/image" Target="../media/image22.svg"/><Relationship Id="rId9" Type="http://schemas.openxmlformats.org/officeDocument/2006/relationships/image" Target="../media/image27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18/5/colors/Iconchunking_neutralicontext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bg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097FBF8-7FB3-4AF6-9384-482EB70AF554}" type="doc">
      <dgm:prSet loTypeId="urn:microsoft.com/office/officeart/2005/8/layout/vList2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5EA1E74B-CC71-4C88-9D3C-6F345C941F89}">
      <dgm:prSet/>
      <dgm:spPr/>
      <dgm:t>
        <a:bodyPr/>
        <a:lstStyle/>
        <a:p>
          <a:r>
            <a:rPr lang="en-SG"/>
            <a:t>Factory Operating License</a:t>
          </a:r>
          <a:endParaRPr lang="en-US"/>
        </a:p>
      </dgm:t>
    </dgm:pt>
    <dgm:pt modelId="{46DDA1A3-118C-42A3-8353-BEFC37653932}" type="parTrans" cxnId="{E1D96550-058C-421F-977C-D525A497EAC2}">
      <dgm:prSet/>
      <dgm:spPr/>
      <dgm:t>
        <a:bodyPr/>
        <a:lstStyle/>
        <a:p>
          <a:endParaRPr lang="en-US"/>
        </a:p>
      </dgm:t>
    </dgm:pt>
    <dgm:pt modelId="{E0B99A31-D27A-4ADA-95BD-6087BEEFAFA5}" type="sibTrans" cxnId="{E1D96550-058C-421F-977C-D525A497EAC2}">
      <dgm:prSet/>
      <dgm:spPr/>
      <dgm:t>
        <a:bodyPr/>
        <a:lstStyle/>
        <a:p>
          <a:endParaRPr lang="en-US"/>
        </a:p>
      </dgm:t>
    </dgm:pt>
    <dgm:pt modelId="{762920AF-4C75-4347-B008-43FE2342BC32}">
      <dgm:prSet/>
      <dgm:spPr/>
      <dgm:t>
        <a:bodyPr/>
        <a:lstStyle/>
        <a:p>
          <a:r>
            <a:rPr lang="en-SG"/>
            <a:t>Product Ingredient List or Report</a:t>
          </a:r>
          <a:endParaRPr lang="en-US"/>
        </a:p>
      </dgm:t>
    </dgm:pt>
    <dgm:pt modelId="{70FBF2D1-8042-4EB7-BF19-73D9C92AAE56}" type="parTrans" cxnId="{2DA2BDC6-B121-4BDE-9BA4-BE41B2050ADD}">
      <dgm:prSet/>
      <dgm:spPr/>
      <dgm:t>
        <a:bodyPr/>
        <a:lstStyle/>
        <a:p>
          <a:endParaRPr lang="en-US"/>
        </a:p>
      </dgm:t>
    </dgm:pt>
    <dgm:pt modelId="{323E459E-9881-4F2E-A23D-D27947235B83}" type="sibTrans" cxnId="{2DA2BDC6-B121-4BDE-9BA4-BE41B2050ADD}">
      <dgm:prSet/>
      <dgm:spPr/>
      <dgm:t>
        <a:bodyPr/>
        <a:lstStyle/>
        <a:p>
          <a:endParaRPr lang="en-US"/>
        </a:p>
      </dgm:t>
    </dgm:pt>
    <dgm:pt modelId="{59707C0F-6659-42F7-B810-DC763430DA9A}">
      <dgm:prSet/>
      <dgm:spPr/>
      <dgm:t>
        <a:bodyPr/>
        <a:lstStyle/>
        <a:p>
          <a:r>
            <a:rPr lang="en-SG"/>
            <a:t>Nutrition Report</a:t>
          </a:r>
          <a:endParaRPr lang="en-US"/>
        </a:p>
      </dgm:t>
    </dgm:pt>
    <dgm:pt modelId="{0AFC4289-D866-4993-B3E4-41AE5A348951}" type="parTrans" cxnId="{0B09A92E-EE1A-4D22-8D41-C47B8D12C93C}">
      <dgm:prSet/>
      <dgm:spPr/>
      <dgm:t>
        <a:bodyPr/>
        <a:lstStyle/>
        <a:p>
          <a:endParaRPr lang="en-US"/>
        </a:p>
      </dgm:t>
    </dgm:pt>
    <dgm:pt modelId="{63645B0A-CDF6-482F-9DDA-32458F8800F5}" type="sibTrans" cxnId="{0B09A92E-EE1A-4D22-8D41-C47B8D12C93C}">
      <dgm:prSet/>
      <dgm:spPr/>
      <dgm:t>
        <a:bodyPr/>
        <a:lstStyle/>
        <a:p>
          <a:endParaRPr lang="en-US"/>
        </a:p>
      </dgm:t>
    </dgm:pt>
    <dgm:pt modelId="{33A23BC2-0694-4776-8C21-EE7AD652FF8D}">
      <dgm:prSet/>
      <dgm:spPr/>
      <dgm:t>
        <a:bodyPr/>
        <a:lstStyle/>
        <a:p>
          <a:r>
            <a:rPr lang="en-SG"/>
            <a:t>ISO Certificate (Additional)</a:t>
          </a:r>
          <a:endParaRPr lang="en-US"/>
        </a:p>
      </dgm:t>
    </dgm:pt>
    <dgm:pt modelId="{4FAB5B91-05DE-48B1-ABD6-3B5F08494EC4}" type="parTrans" cxnId="{C648AA38-B9A8-49FF-84B3-55D5262665D6}">
      <dgm:prSet/>
      <dgm:spPr/>
      <dgm:t>
        <a:bodyPr/>
        <a:lstStyle/>
        <a:p>
          <a:endParaRPr lang="en-US"/>
        </a:p>
      </dgm:t>
    </dgm:pt>
    <dgm:pt modelId="{E32EED63-0756-4972-900C-BEE9B980E184}" type="sibTrans" cxnId="{C648AA38-B9A8-49FF-84B3-55D5262665D6}">
      <dgm:prSet/>
      <dgm:spPr/>
      <dgm:t>
        <a:bodyPr/>
        <a:lstStyle/>
        <a:p>
          <a:endParaRPr lang="en-US"/>
        </a:p>
      </dgm:t>
    </dgm:pt>
    <dgm:pt modelId="{BB80F85F-5361-4A9F-938B-2F15581077C3}">
      <dgm:prSet/>
      <dgm:spPr/>
      <dgm:t>
        <a:bodyPr/>
        <a:lstStyle/>
        <a:p>
          <a:r>
            <a:rPr lang="en-SG"/>
            <a:t>Halal Certificate (Recommended)</a:t>
          </a:r>
          <a:endParaRPr lang="en-US"/>
        </a:p>
      </dgm:t>
    </dgm:pt>
    <dgm:pt modelId="{75990D3F-8CE5-4C5F-91EE-1252A37E984A}" type="parTrans" cxnId="{6242A339-9E56-420E-BDAB-A2329AA8F0E0}">
      <dgm:prSet/>
      <dgm:spPr/>
      <dgm:t>
        <a:bodyPr/>
        <a:lstStyle/>
        <a:p>
          <a:endParaRPr lang="en-US"/>
        </a:p>
      </dgm:t>
    </dgm:pt>
    <dgm:pt modelId="{B530B7C0-B2FC-43F1-963E-D6FDED9295BE}" type="sibTrans" cxnId="{6242A339-9E56-420E-BDAB-A2329AA8F0E0}">
      <dgm:prSet/>
      <dgm:spPr/>
      <dgm:t>
        <a:bodyPr/>
        <a:lstStyle/>
        <a:p>
          <a:endParaRPr lang="en-US"/>
        </a:p>
      </dgm:t>
    </dgm:pt>
    <dgm:pt modelId="{35930582-ACCC-4F56-A36A-CB79194A5251}">
      <dgm:prSet/>
      <dgm:spPr/>
      <dgm:t>
        <a:bodyPr/>
        <a:lstStyle/>
        <a:p>
          <a:r>
            <a:rPr lang="en-SG"/>
            <a:t>HACCP</a:t>
          </a:r>
          <a:endParaRPr lang="en-US"/>
        </a:p>
      </dgm:t>
    </dgm:pt>
    <dgm:pt modelId="{2A69BFBD-5611-44B3-9329-7BC45EE7CC2D}" type="parTrans" cxnId="{0BE991EC-78AD-43EF-B3F9-7D225906BA9A}">
      <dgm:prSet/>
      <dgm:spPr/>
      <dgm:t>
        <a:bodyPr/>
        <a:lstStyle/>
        <a:p>
          <a:endParaRPr lang="en-US"/>
        </a:p>
      </dgm:t>
    </dgm:pt>
    <dgm:pt modelId="{DB85C0ED-8720-448B-939C-9B8B85693D21}" type="sibTrans" cxnId="{0BE991EC-78AD-43EF-B3F9-7D225906BA9A}">
      <dgm:prSet/>
      <dgm:spPr/>
      <dgm:t>
        <a:bodyPr/>
        <a:lstStyle/>
        <a:p>
          <a:endParaRPr lang="en-US"/>
        </a:p>
      </dgm:t>
    </dgm:pt>
    <dgm:pt modelId="{4BA6556C-EDF4-4801-8FD1-3CC2E3E8FA06}">
      <dgm:prSet/>
      <dgm:spPr/>
      <dgm:t>
        <a:bodyPr/>
        <a:lstStyle/>
        <a:p>
          <a:r>
            <a:rPr lang="en-SG"/>
            <a:t>GMP</a:t>
          </a:r>
          <a:endParaRPr lang="en-US"/>
        </a:p>
      </dgm:t>
    </dgm:pt>
    <dgm:pt modelId="{7575D0A4-CC04-4382-9E53-B98FFBB59D8E}" type="parTrans" cxnId="{9BB3D294-C0CF-4CD7-8B4A-49AD2885136F}">
      <dgm:prSet/>
      <dgm:spPr/>
      <dgm:t>
        <a:bodyPr/>
        <a:lstStyle/>
        <a:p>
          <a:endParaRPr lang="en-US"/>
        </a:p>
      </dgm:t>
    </dgm:pt>
    <dgm:pt modelId="{7AF6C943-D9AF-4020-8E1F-1140755B2870}" type="sibTrans" cxnId="{9BB3D294-C0CF-4CD7-8B4A-49AD2885136F}">
      <dgm:prSet/>
      <dgm:spPr/>
      <dgm:t>
        <a:bodyPr/>
        <a:lstStyle/>
        <a:p>
          <a:endParaRPr lang="en-US"/>
        </a:p>
      </dgm:t>
    </dgm:pt>
    <dgm:pt modelId="{5CF970A4-D90E-4118-AF46-13A0BC1FDAD0}">
      <dgm:prSet/>
      <dgm:spPr/>
      <dgm:t>
        <a:bodyPr/>
        <a:lstStyle/>
        <a:p>
          <a:r>
            <a:rPr lang="en-SG"/>
            <a:t>Lab Test Report</a:t>
          </a:r>
          <a:endParaRPr lang="en-US"/>
        </a:p>
      </dgm:t>
    </dgm:pt>
    <dgm:pt modelId="{EC9C9CD9-F914-47C9-9E56-7324659996A7}" type="parTrans" cxnId="{1272E607-6C85-4429-BC3B-DFBA04C5EDCD}">
      <dgm:prSet/>
      <dgm:spPr/>
      <dgm:t>
        <a:bodyPr/>
        <a:lstStyle/>
        <a:p>
          <a:endParaRPr lang="en-US"/>
        </a:p>
      </dgm:t>
    </dgm:pt>
    <dgm:pt modelId="{07570420-3F8B-461D-AC8A-7A23AE3B0A45}" type="sibTrans" cxnId="{1272E607-6C85-4429-BC3B-DFBA04C5EDCD}">
      <dgm:prSet/>
      <dgm:spPr/>
      <dgm:t>
        <a:bodyPr/>
        <a:lstStyle/>
        <a:p>
          <a:endParaRPr lang="en-US"/>
        </a:p>
      </dgm:t>
    </dgm:pt>
    <dgm:pt modelId="{94698496-4370-4363-9CEA-9D381FE34F10}">
      <dgm:prSet/>
      <dgm:spPr/>
      <dgm:t>
        <a:bodyPr/>
        <a:lstStyle/>
        <a:p>
          <a:r>
            <a:rPr lang="en-US" dirty="0"/>
            <a:t>MSDS or </a:t>
          </a:r>
          <a:r>
            <a:rPr lang="en-SG" dirty="0"/>
            <a:t>Allergy</a:t>
          </a:r>
          <a:r>
            <a:rPr lang="en-US" dirty="0"/>
            <a:t> report</a:t>
          </a:r>
        </a:p>
      </dgm:t>
    </dgm:pt>
    <dgm:pt modelId="{9E4C1E21-D703-4D2D-B001-3A820CD7E294}" type="parTrans" cxnId="{46672E27-6458-49C6-B176-535364D1BCC9}">
      <dgm:prSet/>
      <dgm:spPr/>
      <dgm:t>
        <a:bodyPr/>
        <a:lstStyle/>
        <a:p>
          <a:endParaRPr lang="en-US"/>
        </a:p>
      </dgm:t>
    </dgm:pt>
    <dgm:pt modelId="{C8E79C52-CCE5-4EBF-B85D-866802F6ACD2}" type="sibTrans" cxnId="{46672E27-6458-49C6-B176-535364D1BCC9}">
      <dgm:prSet/>
      <dgm:spPr/>
      <dgm:t>
        <a:bodyPr/>
        <a:lstStyle/>
        <a:p>
          <a:endParaRPr lang="en-US"/>
        </a:p>
      </dgm:t>
    </dgm:pt>
    <dgm:pt modelId="{75D04507-F58B-4299-90B9-8E8672AAA5A8}">
      <dgm:prSet/>
      <dgm:spPr/>
      <dgm:t>
        <a:bodyPr/>
        <a:lstStyle/>
        <a:p>
          <a:r>
            <a:rPr lang="en-SG"/>
            <a:t>Free Sale Certificate</a:t>
          </a:r>
          <a:endParaRPr lang="en-US"/>
        </a:p>
      </dgm:t>
    </dgm:pt>
    <dgm:pt modelId="{2523C61A-941F-4456-8659-748A1042B715}" type="parTrans" cxnId="{5F19FF78-BD70-4307-ACB5-C0541CABC8C4}">
      <dgm:prSet/>
      <dgm:spPr/>
      <dgm:t>
        <a:bodyPr/>
        <a:lstStyle/>
        <a:p>
          <a:endParaRPr lang="en-US"/>
        </a:p>
      </dgm:t>
    </dgm:pt>
    <dgm:pt modelId="{41A8870E-0540-4C05-889C-0087E0A94985}" type="sibTrans" cxnId="{5F19FF78-BD70-4307-ACB5-C0541CABC8C4}">
      <dgm:prSet/>
      <dgm:spPr/>
      <dgm:t>
        <a:bodyPr/>
        <a:lstStyle/>
        <a:p>
          <a:endParaRPr lang="en-US"/>
        </a:p>
      </dgm:t>
    </dgm:pt>
    <dgm:pt modelId="{0BFD2014-0028-41C5-BDF6-C60539226B11}" type="pres">
      <dgm:prSet presAssocID="{1097FBF8-7FB3-4AF6-9384-482EB70AF554}" presName="linear" presStyleCnt="0">
        <dgm:presLayoutVars>
          <dgm:animLvl val="lvl"/>
          <dgm:resizeHandles val="exact"/>
        </dgm:presLayoutVars>
      </dgm:prSet>
      <dgm:spPr/>
    </dgm:pt>
    <dgm:pt modelId="{B5E1A4A9-0DCE-486A-84DA-17FAF3397C33}" type="pres">
      <dgm:prSet presAssocID="{5EA1E74B-CC71-4C88-9D3C-6F345C941F89}" presName="parentText" presStyleLbl="node1" presStyleIdx="0" presStyleCnt="10">
        <dgm:presLayoutVars>
          <dgm:chMax val="0"/>
          <dgm:bulletEnabled val="1"/>
        </dgm:presLayoutVars>
      </dgm:prSet>
      <dgm:spPr/>
    </dgm:pt>
    <dgm:pt modelId="{549121FC-0208-47A4-A6F3-AD593435E3E7}" type="pres">
      <dgm:prSet presAssocID="{E0B99A31-D27A-4ADA-95BD-6087BEEFAFA5}" presName="spacer" presStyleCnt="0"/>
      <dgm:spPr/>
    </dgm:pt>
    <dgm:pt modelId="{97D41475-00B9-46EE-9E9E-8B49ECC66C72}" type="pres">
      <dgm:prSet presAssocID="{762920AF-4C75-4347-B008-43FE2342BC32}" presName="parentText" presStyleLbl="node1" presStyleIdx="1" presStyleCnt="10">
        <dgm:presLayoutVars>
          <dgm:chMax val="0"/>
          <dgm:bulletEnabled val="1"/>
        </dgm:presLayoutVars>
      </dgm:prSet>
      <dgm:spPr/>
    </dgm:pt>
    <dgm:pt modelId="{96439A02-958C-40A9-89C0-CB26CAB2D22C}" type="pres">
      <dgm:prSet presAssocID="{323E459E-9881-4F2E-A23D-D27947235B83}" presName="spacer" presStyleCnt="0"/>
      <dgm:spPr/>
    </dgm:pt>
    <dgm:pt modelId="{437CFC10-D580-4E11-B3E1-4CC0DACAFA5B}" type="pres">
      <dgm:prSet presAssocID="{59707C0F-6659-42F7-B810-DC763430DA9A}" presName="parentText" presStyleLbl="node1" presStyleIdx="2" presStyleCnt="10">
        <dgm:presLayoutVars>
          <dgm:chMax val="0"/>
          <dgm:bulletEnabled val="1"/>
        </dgm:presLayoutVars>
      </dgm:prSet>
      <dgm:spPr/>
    </dgm:pt>
    <dgm:pt modelId="{75EB5E5B-33AC-4234-B2A6-513E7A17DF1A}" type="pres">
      <dgm:prSet presAssocID="{63645B0A-CDF6-482F-9DDA-32458F8800F5}" presName="spacer" presStyleCnt="0"/>
      <dgm:spPr/>
    </dgm:pt>
    <dgm:pt modelId="{3B075C4A-525C-44A5-AF51-890AC7665777}" type="pres">
      <dgm:prSet presAssocID="{33A23BC2-0694-4776-8C21-EE7AD652FF8D}" presName="parentText" presStyleLbl="node1" presStyleIdx="3" presStyleCnt="10">
        <dgm:presLayoutVars>
          <dgm:chMax val="0"/>
          <dgm:bulletEnabled val="1"/>
        </dgm:presLayoutVars>
      </dgm:prSet>
      <dgm:spPr/>
    </dgm:pt>
    <dgm:pt modelId="{2218E286-EF8C-43EF-9B9F-F23EAB7FB202}" type="pres">
      <dgm:prSet presAssocID="{E32EED63-0756-4972-900C-BEE9B980E184}" presName="spacer" presStyleCnt="0"/>
      <dgm:spPr/>
    </dgm:pt>
    <dgm:pt modelId="{F696D237-6D5C-4508-92AE-DB5ED3D3AC01}" type="pres">
      <dgm:prSet presAssocID="{BB80F85F-5361-4A9F-938B-2F15581077C3}" presName="parentText" presStyleLbl="node1" presStyleIdx="4" presStyleCnt="10">
        <dgm:presLayoutVars>
          <dgm:chMax val="0"/>
          <dgm:bulletEnabled val="1"/>
        </dgm:presLayoutVars>
      </dgm:prSet>
      <dgm:spPr/>
    </dgm:pt>
    <dgm:pt modelId="{CF8628A7-8A0D-4486-B85D-D67712335622}" type="pres">
      <dgm:prSet presAssocID="{B530B7C0-B2FC-43F1-963E-D6FDED9295BE}" presName="spacer" presStyleCnt="0"/>
      <dgm:spPr/>
    </dgm:pt>
    <dgm:pt modelId="{1665CC8A-0DC0-48FB-9BE4-8104ABE6D786}" type="pres">
      <dgm:prSet presAssocID="{35930582-ACCC-4F56-A36A-CB79194A5251}" presName="parentText" presStyleLbl="node1" presStyleIdx="5" presStyleCnt="10">
        <dgm:presLayoutVars>
          <dgm:chMax val="0"/>
          <dgm:bulletEnabled val="1"/>
        </dgm:presLayoutVars>
      </dgm:prSet>
      <dgm:spPr/>
    </dgm:pt>
    <dgm:pt modelId="{9AE7350F-B3FA-4631-A989-7C6A283EE68A}" type="pres">
      <dgm:prSet presAssocID="{DB85C0ED-8720-448B-939C-9B8B85693D21}" presName="spacer" presStyleCnt="0"/>
      <dgm:spPr/>
    </dgm:pt>
    <dgm:pt modelId="{BD2F8AFA-ED9F-4D61-BB52-388962B1F3E6}" type="pres">
      <dgm:prSet presAssocID="{4BA6556C-EDF4-4801-8FD1-3CC2E3E8FA06}" presName="parentText" presStyleLbl="node1" presStyleIdx="6" presStyleCnt="10">
        <dgm:presLayoutVars>
          <dgm:chMax val="0"/>
          <dgm:bulletEnabled val="1"/>
        </dgm:presLayoutVars>
      </dgm:prSet>
      <dgm:spPr/>
    </dgm:pt>
    <dgm:pt modelId="{FB836343-9FD7-49B9-B015-48D489EF1020}" type="pres">
      <dgm:prSet presAssocID="{7AF6C943-D9AF-4020-8E1F-1140755B2870}" presName="spacer" presStyleCnt="0"/>
      <dgm:spPr/>
    </dgm:pt>
    <dgm:pt modelId="{45242B2E-13B0-4F20-BA08-B38B78F57EB5}" type="pres">
      <dgm:prSet presAssocID="{5CF970A4-D90E-4118-AF46-13A0BC1FDAD0}" presName="parentText" presStyleLbl="node1" presStyleIdx="7" presStyleCnt="10">
        <dgm:presLayoutVars>
          <dgm:chMax val="0"/>
          <dgm:bulletEnabled val="1"/>
        </dgm:presLayoutVars>
      </dgm:prSet>
      <dgm:spPr/>
    </dgm:pt>
    <dgm:pt modelId="{6F446DF1-AD42-4A0C-A772-D49AFC226148}" type="pres">
      <dgm:prSet presAssocID="{07570420-3F8B-461D-AC8A-7A23AE3B0A45}" presName="spacer" presStyleCnt="0"/>
      <dgm:spPr/>
    </dgm:pt>
    <dgm:pt modelId="{711A45B6-64FF-4337-8464-72786366F77F}" type="pres">
      <dgm:prSet presAssocID="{94698496-4370-4363-9CEA-9D381FE34F10}" presName="parentText" presStyleLbl="node1" presStyleIdx="8" presStyleCnt="10">
        <dgm:presLayoutVars>
          <dgm:chMax val="0"/>
          <dgm:bulletEnabled val="1"/>
        </dgm:presLayoutVars>
      </dgm:prSet>
      <dgm:spPr/>
    </dgm:pt>
    <dgm:pt modelId="{43764BBD-A4F8-4B02-AF61-3F8CC07789F4}" type="pres">
      <dgm:prSet presAssocID="{C8E79C52-CCE5-4EBF-B85D-866802F6ACD2}" presName="spacer" presStyleCnt="0"/>
      <dgm:spPr/>
    </dgm:pt>
    <dgm:pt modelId="{FDE1FA25-54CA-4940-939B-7B443DE1F57B}" type="pres">
      <dgm:prSet presAssocID="{75D04507-F58B-4299-90B9-8E8672AAA5A8}" presName="parentText" presStyleLbl="node1" presStyleIdx="9" presStyleCnt="10">
        <dgm:presLayoutVars>
          <dgm:chMax val="0"/>
          <dgm:bulletEnabled val="1"/>
        </dgm:presLayoutVars>
      </dgm:prSet>
      <dgm:spPr/>
    </dgm:pt>
  </dgm:ptLst>
  <dgm:cxnLst>
    <dgm:cxn modelId="{0580E604-9943-405D-B17B-37405F6B6BE9}" type="presOf" srcId="{BB80F85F-5361-4A9F-938B-2F15581077C3}" destId="{F696D237-6D5C-4508-92AE-DB5ED3D3AC01}" srcOrd="0" destOrd="0" presId="urn:microsoft.com/office/officeart/2005/8/layout/vList2"/>
    <dgm:cxn modelId="{1272E607-6C85-4429-BC3B-DFBA04C5EDCD}" srcId="{1097FBF8-7FB3-4AF6-9384-482EB70AF554}" destId="{5CF970A4-D90E-4118-AF46-13A0BC1FDAD0}" srcOrd="7" destOrd="0" parTransId="{EC9C9CD9-F914-47C9-9E56-7324659996A7}" sibTransId="{07570420-3F8B-461D-AC8A-7A23AE3B0A45}"/>
    <dgm:cxn modelId="{B16F1E17-27A4-4196-B0B2-923C51DA6272}" type="presOf" srcId="{59707C0F-6659-42F7-B810-DC763430DA9A}" destId="{437CFC10-D580-4E11-B3E1-4CC0DACAFA5B}" srcOrd="0" destOrd="0" presId="urn:microsoft.com/office/officeart/2005/8/layout/vList2"/>
    <dgm:cxn modelId="{EBA4591E-CAEB-4CE0-A3EE-5E7593255B17}" type="presOf" srcId="{4BA6556C-EDF4-4801-8FD1-3CC2E3E8FA06}" destId="{BD2F8AFA-ED9F-4D61-BB52-388962B1F3E6}" srcOrd="0" destOrd="0" presId="urn:microsoft.com/office/officeart/2005/8/layout/vList2"/>
    <dgm:cxn modelId="{46672E27-6458-49C6-B176-535364D1BCC9}" srcId="{1097FBF8-7FB3-4AF6-9384-482EB70AF554}" destId="{94698496-4370-4363-9CEA-9D381FE34F10}" srcOrd="8" destOrd="0" parTransId="{9E4C1E21-D703-4D2D-B001-3A820CD7E294}" sibTransId="{C8E79C52-CCE5-4EBF-B85D-866802F6ACD2}"/>
    <dgm:cxn modelId="{0B09A92E-EE1A-4D22-8D41-C47B8D12C93C}" srcId="{1097FBF8-7FB3-4AF6-9384-482EB70AF554}" destId="{59707C0F-6659-42F7-B810-DC763430DA9A}" srcOrd="2" destOrd="0" parTransId="{0AFC4289-D866-4993-B3E4-41AE5A348951}" sibTransId="{63645B0A-CDF6-482F-9DDA-32458F8800F5}"/>
    <dgm:cxn modelId="{C4BF0B32-20A6-497C-848A-828DEC2E2680}" type="presOf" srcId="{35930582-ACCC-4F56-A36A-CB79194A5251}" destId="{1665CC8A-0DC0-48FB-9BE4-8104ABE6D786}" srcOrd="0" destOrd="0" presId="urn:microsoft.com/office/officeart/2005/8/layout/vList2"/>
    <dgm:cxn modelId="{B18BA036-E91E-4BD1-B8A5-80EA7F5F0EA1}" type="presOf" srcId="{94698496-4370-4363-9CEA-9D381FE34F10}" destId="{711A45B6-64FF-4337-8464-72786366F77F}" srcOrd="0" destOrd="0" presId="urn:microsoft.com/office/officeart/2005/8/layout/vList2"/>
    <dgm:cxn modelId="{C648AA38-B9A8-49FF-84B3-55D5262665D6}" srcId="{1097FBF8-7FB3-4AF6-9384-482EB70AF554}" destId="{33A23BC2-0694-4776-8C21-EE7AD652FF8D}" srcOrd="3" destOrd="0" parTransId="{4FAB5B91-05DE-48B1-ABD6-3B5F08494EC4}" sibTransId="{E32EED63-0756-4972-900C-BEE9B980E184}"/>
    <dgm:cxn modelId="{6242A339-9E56-420E-BDAB-A2329AA8F0E0}" srcId="{1097FBF8-7FB3-4AF6-9384-482EB70AF554}" destId="{BB80F85F-5361-4A9F-938B-2F15581077C3}" srcOrd="4" destOrd="0" parTransId="{75990D3F-8CE5-4C5F-91EE-1252A37E984A}" sibTransId="{B530B7C0-B2FC-43F1-963E-D6FDED9295BE}"/>
    <dgm:cxn modelId="{C617913F-5C90-4C7B-B61E-66DED3C1F2DE}" type="presOf" srcId="{5CF970A4-D90E-4118-AF46-13A0BC1FDAD0}" destId="{45242B2E-13B0-4F20-BA08-B38B78F57EB5}" srcOrd="0" destOrd="0" presId="urn:microsoft.com/office/officeart/2005/8/layout/vList2"/>
    <dgm:cxn modelId="{E1D96550-058C-421F-977C-D525A497EAC2}" srcId="{1097FBF8-7FB3-4AF6-9384-482EB70AF554}" destId="{5EA1E74B-CC71-4C88-9D3C-6F345C941F89}" srcOrd="0" destOrd="0" parTransId="{46DDA1A3-118C-42A3-8353-BEFC37653932}" sibTransId="{E0B99A31-D27A-4ADA-95BD-6087BEEFAFA5}"/>
    <dgm:cxn modelId="{5F19FF78-BD70-4307-ACB5-C0541CABC8C4}" srcId="{1097FBF8-7FB3-4AF6-9384-482EB70AF554}" destId="{75D04507-F58B-4299-90B9-8E8672AAA5A8}" srcOrd="9" destOrd="0" parTransId="{2523C61A-941F-4456-8659-748A1042B715}" sibTransId="{41A8870E-0540-4C05-889C-0087E0A94985}"/>
    <dgm:cxn modelId="{EF941791-0D54-4DF3-87A7-40424466BF85}" type="presOf" srcId="{5EA1E74B-CC71-4C88-9D3C-6F345C941F89}" destId="{B5E1A4A9-0DCE-486A-84DA-17FAF3397C33}" srcOrd="0" destOrd="0" presId="urn:microsoft.com/office/officeart/2005/8/layout/vList2"/>
    <dgm:cxn modelId="{9BB3D294-C0CF-4CD7-8B4A-49AD2885136F}" srcId="{1097FBF8-7FB3-4AF6-9384-482EB70AF554}" destId="{4BA6556C-EDF4-4801-8FD1-3CC2E3E8FA06}" srcOrd="6" destOrd="0" parTransId="{7575D0A4-CC04-4382-9E53-B98FFBB59D8E}" sibTransId="{7AF6C943-D9AF-4020-8E1F-1140755B2870}"/>
    <dgm:cxn modelId="{ED1EE096-E199-45B3-99F3-149F7D4B8F68}" type="presOf" srcId="{762920AF-4C75-4347-B008-43FE2342BC32}" destId="{97D41475-00B9-46EE-9E9E-8B49ECC66C72}" srcOrd="0" destOrd="0" presId="urn:microsoft.com/office/officeart/2005/8/layout/vList2"/>
    <dgm:cxn modelId="{B699E4AB-72BD-4FF7-8F02-563639718628}" type="presOf" srcId="{1097FBF8-7FB3-4AF6-9384-482EB70AF554}" destId="{0BFD2014-0028-41C5-BDF6-C60539226B11}" srcOrd="0" destOrd="0" presId="urn:microsoft.com/office/officeart/2005/8/layout/vList2"/>
    <dgm:cxn modelId="{CD1316B5-472A-4F24-B7E2-EDB36C70742E}" type="presOf" srcId="{33A23BC2-0694-4776-8C21-EE7AD652FF8D}" destId="{3B075C4A-525C-44A5-AF51-890AC7665777}" srcOrd="0" destOrd="0" presId="urn:microsoft.com/office/officeart/2005/8/layout/vList2"/>
    <dgm:cxn modelId="{6E3955B6-39BD-4D6E-8702-77A30524065B}" type="presOf" srcId="{75D04507-F58B-4299-90B9-8E8672AAA5A8}" destId="{FDE1FA25-54CA-4940-939B-7B443DE1F57B}" srcOrd="0" destOrd="0" presId="urn:microsoft.com/office/officeart/2005/8/layout/vList2"/>
    <dgm:cxn modelId="{2DA2BDC6-B121-4BDE-9BA4-BE41B2050ADD}" srcId="{1097FBF8-7FB3-4AF6-9384-482EB70AF554}" destId="{762920AF-4C75-4347-B008-43FE2342BC32}" srcOrd="1" destOrd="0" parTransId="{70FBF2D1-8042-4EB7-BF19-73D9C92AAE56}" sibTransId="{323E459E-9881-4F2E-A23D-D27947235B83}"/>
    <dgm:cxn modelId="{0BE991EC-78AD-43EF-B3F9-7D225906BA9A}" srcId="{1097FBF8-7FB3-4AF6-9384-482EB70AF554}" destId="{35930582-ACCC-4F56-A36A-CB79194A5251}" srcOrd="5" destOrd="0" parTransId="{2A69BFBD-5611-44B3-9329-7BC45EE7CC2D}" sibTransId="{DB85C0ED-8720-448B-939C-9B8B85693D21}"/>
    <dgm:cxn modelId="{51065BF4-D11F-40AB-B383-7F9F00FDBDCE}" type="presParOf" srcId="{0BFD2014-0028-41C5-BDF6-C60539226B11}" destId="{B5E1A4A9-0DCE-486A-84DA-17FAF3397C33}" srcOrd="0" destOrd="0" presId="urn:microsoft.com/office/officeart/2005/8/layout/vList2"/>
    <dgm:cxn modelId="{034EEA52-798B-4550-AA56-C208CDEBEB1A}" type="presParOf" srcId="{0BFD2014-0028-41C5-BDF6-C60539226B11}" destId="{549121FC-0208-47A4-A6F3-AD593435E3E7}" srcOrd="1" destOrd="0" presId="urn:microsoft.com/office/officeart/2005/8/layout/vList2"/>
    <dgm:cxn modelId="{6786038A-0BAE-4745-AEC3-0E9DF904AB83}" type="presParOf" srcId="{0BFD2014-0028-41C5-BDF6-C60539226B11}" destId="{97D41475-00B9-46EE-9E9E-8B49ECC66C72}" srcOrd="2" destOrd="0" presId="urn:microsoft.com/office/officeart/2005/8/layout/vList2"/>
    <dgm:cxn modelId="{196A865C-0104-44F5-B87C-2ACBCBFE9369}" type="presParOf" srcId="{0BFD2014-0028-41C5-BDF6-C60539226B11}" destId="{96439A02-958C-40A9-89C0-CB26CAB2D22C}" srcOrd="3" destOrd="0" presId="urn:microsoft.com/office/officeart/2005/8/layout/vList2"/>
    <dgm:cxn modelId="{5522881E-3E66-4E08-AF5D-B1F02AB74D71}" type="presParOf" srcId="{0BFD2014-0028-41C5-BDF6-C60539226B11}" destId="{437CFC10-D580-4E11-B3E1-4CC0DACAFA5B}" srcOrd="4" destOrd="0" presId="urn:microsoft.com/office/officeart/2005/8/layout/vList2"/>
    <dgm:cxn modelId="{492A6D8E-D381-4BAD-945C-0D602262C0BC}" type="presParOf" srcId="{0BFD2014-0028-41C5-BDF6-C60539226B11}" destId="{75EB5E5B-33AC-4234-B2A6-513E7A17DF1A}" srcOrd="5" destOrd="0" presId="urn:microsoft.com/office/officeart/2005/8/layout/vList2"/>
    <dgm:cxn modelId="{63F6620F-6B1D-411C-88A7-DA5601756623}" type="presParOf" srcId="{0BFD2014-0028-41C5-BDF6-C60539226B11}" destId="{3B075C4A-525C-44A5-AF51-890AC7665777}" srcOrd="6" destOrd="0" presId="urn:microsoft.com/office/officeart/2005/8/layout/vList2"/>
    <dgm:cxn modelId="{8A1E285A-7D49-45BB-BFBF-4A97CA58F8AF}" type="presParOf" srcId="{0BFD2014-0028-41C5-BDF6-C60539226B11}" destId="{2218E286-EF8C-43EF-9B9F-F23EAB7FB202}" srcOrd="7" destOrd="0" presId="urn:microsoft.com/office/officeart/2005/8/layout/vList2"/>
    <dgm:cxn modelId="{7F00D204-3A84-42AE-ABF2-2028D717701C}" type="presParOf" srcId="{0BFD2014-0028-41C5-BDF6-C60539226B11}" destId="{F696D237-6D5C-4508-92AE-DB5ED3D3AC01}" srcOrd="8" destOrd="0" presId="urn:microsoft.com/office/officeart/2005/8/layout/vList2"/>
    <dgm:cxn modelId="{818755D0-509A-40D5-BB1B-58E6648B5D1F}" type="presParOf" srcId="{0BFD2014-0028-41C5-BDF6-C60539226B11}" destId="{CF8628A7-8A0D-4486-B85D-D67712335622}" srcOrd="9" destOrd="0" presId="urn:microsoft.com/office/officeart/2005/8/layout/vList2"/>
    <dgm:cxn modelId="{667F5AD9-DCF9-41EF-A1D2-2E5FFDA4F76F}" type="presParOf" srcId="{0BFD2014-0028-41C5-BDF6-C60539226B11}" destId="{1665CC8A-0DC0-48FB-9BE4-8104ABE6D786}" srcOrd="10" destOrd="0" presId="urn:microsoft.com/office/officeart/2005/8/layout/vList2"/>
    <dgm:cxn modelId="{1737EDF3-1C28-42F9-801F-64BD48E0D830}" type="presParOf" srcId="{0BFD2014-0028-41C5-BDF6-C60539226B11}" destId="{9AE7350F-B3FA-4631-A989-7C6A283EE68A}" srcOrd="11" destOrd="0" presId="urn:microsoft.com/office/officeart/2005/8/layout/vList2"/>
    <dgm:cxn modelId="{5C64F6D8-3D76-483F-891F-19B33B1B58E8}" type="presParOf" srcId="{0BFD2014-0028-41C5-BDF6-C60539226B11}" destId="{BD2F8AFA-ED9F-4D61-BB52-388962B1F3E6}" srcOrd="12" destOrd="0" presId="urn:microsoft.com/office/officeart/2005/8/layout/vList2"/>
    <dgm:cxn modelId="{9B7098B1-8DFF-48DF-9813-BDFF6FB0E8BE}" type="presParOf" srcId="{0BFD2014-0028-41C5-BDF6-C60539226B11}" destId="{FB836343-9FD7-49B9-B015-48D489EF1020}" srcOrd="13" destOrd="0" presId="urn:microsoft.com/office/officeart/2005/8/layout/vList2"/>
    <dgm:cxn modelId="{F724CCF1-6E46-43F0-82AA-57FA137C11A8}" type="presParOf" srcId="{0BFD2014-0028-41C5-BDF6-C60539226B11}" destId="{45242B2E-13B0-4F20-BA08-B38B78F57EB5}" srcOrd="14" destOrd="0" presId="urn:microsoft.com/office/officeart/2005/8/layout/vList2"/>
    <dgm:cxn modelId="{3A5E404D-E620-4E4B-9B0C-01FED5255B3E}" type="presParOf" srcId="{0BFD2014-0028-41C5-BDF6-C60539226B11}" destId="{6F446DF1-AD42-4A0C-A772-D49AFC226148}" srcOrd="15" destOrd="0" presId="urn:microsoft.com/office/officeart/2005/8/layout/vList2"/>
    <dgm:cxn modelId="{FCFC442D-842F-4BB2-95FE-FAD2FEDF7CAE}" type="presParOf" srcId="{0BFD2014-0028-41C5-BDF6-C60539226B11}" destId="{711A45B6-64FF-4337-8464-72786366F77F}" srcOrd="16" destOrd="0" presId="urn:microsoft.com/office/officeart/2005/8/layout/vList2"/>
    <dgm:cxn modelId="{50581BDC-CF3E-4407-980B-811D3F5AB5FC}" type="presParOf" srcId="{0BFD2014-0028-41C5-BDF6-C60539226B11}" destId="{43764BBD-A4F8-4B02-AF61-3F8CC07789F4}" srcOrd="17" destOrd="0" presId="urn:microsoft.com/office/officeart/2005/8/layout/vList2"/>
    <dgm:cxn modelId="{6710EB77-0643-450E-89D6-46D29E044A5C}" type="presParOf" srcId="{0BFD2014-0028-41C5-BDF6-C60539226B11}" destId="{FDE1FA25-54CA-4940-939B-7B443DE1F57B}" srcOrd="1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29CF5E7C-7670-4E12-9F6B-B5C8921B4901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icontext_colorful1" csCatId="colorful" phldr="1"/>
      <dgm:spPr/>
      <dgm:t>
        <a:bodyPr/>
        <a:lstStyle/>
        <a:p>
          <a:endParaRPr lang="en-US"/>
        </a:p>
      </dgm:t>
    </dgm:pt>
    <dgm:pt modelId="{488E13A2-0B91-4042-8942-E4E327824B6C}">
      <dgm:prSet/>
      <dgm:spPr/>
      <dgm:t>
        <a:bodyPr/>
        <a:lstStyle/>
        <a:p>
          <a:r>
            <a:rPr lang="en-SG"/>
            <a:t>Budget</a:t>
          </a:r>
          <a:endParaRPr lang="en-US"/>
        </a:p>
      </dgm:t>
    </dgm:pt>
    <dgm:pt modelId="{41A63F2B-4369-4992-87DF-94280BEC6A89}" type="parTrans" cxnId="{5096E404-D135-42B6-B235-80A998172E42}">
      <dgm:prSet/>
      <dgm:spPr/>
      <dgm:t>
        <a:bodyPr/>
        <a:lstStyle/>
        <a:p>
          <a:endParaRPr lang="en-US"/>
        </a:p>
      </dgm:t>
    </dgm:pt>
    <dgm:pt modelId="{F56C99B9-8C0A-40BF-BBBA-6DBDADEB7E3E}" type="sibTrans" cxnId="{5096E404-D135-42B6-B235-80A998172E42}">
      <dgm:prSet/>
      <dgm:spPr/>
      <dgm:t>
        <a:bodyPr/>
        <a:lstStyle/>
        <a:p>
          <a:endParaRPr lang="en-US"/>
        </a:p>
      </dgm:t>
    </dgm:pt>
    <dgm:pt modelId="{D4313EC4-8866-4C35-ACBD-4A17BC80C069}">
      <dgm:prSet/>
      <dgm:spPr/>
      <dgm:t>
        <a:bodyPr/>
        <a:lstStyle/>
        <a:p>
          <a:r>
            <a:rPr lang="en-SG"/>
            <a:t>Target Group</a:t>
          </a:r>
          <a:endParaRPr lang="en-US"/>
        </a:p>
      </dgm:t>
    </dgm:pt>
    <dgm:pt modelId="{5AB29A4B-3B57-4A79-94A6-D5C627494B9B}" type="parTrans" cxnId="{6A1D46A1-4BBB-4F96-935C-9C024E091C0E}">
      <dgm:prSet/>
      <dgm:spPr/>
      <dgm:t>
        <a:bodyPr/>
        <a:lstStyle/>
        <a:p>
          <a:endParaRPr lang="en-US"/>
        </a:p>
      </dgm:t>
    </dgm:pt>
    <dgm:pt modelId="{DEE210E9-71D7-4794-9CA7-4E0A2AFD82C6}" type="sibTrans" cxnId="{6A1D46A1-4BBB-4F96-935C-9C024E091C0E}">
      <dgm:prSet/>
      <dgm:spPr/>
      <dgm:t>
        <a:bodyPr/>
        <a:lstStyle/>
        <a:p>
          <a:endParaRPr lang="en-US"/>
        </a:p>
      </dgm:t>
    </dgm:pt>
    <dgm:pt modelId="{33F0BC31-2F7D-423E-B9FA-04BEA8EB510E}">
      <dgm:prSet/>
      <dgm:spPr/>
      <dgm:t>
        <a:bodyPr/>
        <a:lstStyle/>
        <a:p>
          <a:r>
            <a:rPr lang="en-SG"/>
            <a:t>Marketing Strategy</a:t>
          </a:r>
          <a:endParaRPr lang="en-US"/>
        </a:p>
      </dgm:t>
    </dgm:pt>
    <dgm:pt modelId="{5C64B0EC-C81A-4FDB-8B53-6336D7FDC643}" type="parTrans" cxnId="{D2B00B9E-BFA4-4060-8BB6-5E2785666574}">
      <dgm:prSet/>
      <dgm:spPr/>
      <dgm:t>
        <a:bodyPr/>
        <a:lstStyle/>
        <a:p>
          <a:endParaRPr lang="en-US"/>
        </a:p>
      </dgm:t>
    </dgm:pt>
    <dgm:pt modelId="{D6C9F910-F158-42F9-BD31-723C555B04BE}" type="sibTrans" cxnId="{D2B00B9E-BFA4-4060-8BB6-5E2785666574}">
      <dgm:prSet/>
      <dgm:spPr/>
      <dgm:t>
        <a:bodyPr/>
        <a:lstStyle/>
        <a:p>
          <a:endParaRPr lang="en-US"/>
        </a:p>
      </dgm:t>
    </dgm:pt>
    <dgm:pt modelId="{950EFAEB-C9BF-48CD-9A8B-6024C3FC8A64}">
      <dgm:prSet/>
      <dgm:spPr/>
      <dgm:t>
        <a:bodyPr/>
        <a:lstStyle/>
        <a:p>
          <a:r>
            <a:rPr lang="en-SG"/>
            <a:t>Sales and Channels Entry Target</a:t>
          </a:r>
          <a:endParaRPr lang="en-US"/>
        </a:p>
      </dgm:t>
    </dgm:pt>
    <dgm:pt modelId="{5E8B0337-A4B3-4EDD-8C79-2FF4D569D48D}" type="parTrans" cxnId="{0EF8F79D-8AA3-4470-B002-584C67080CF4}">
      <dgm:prSet/>
      <dgm:spPr/>
      <dgm:t>
        <a:bodyPr/>
        <a:lstStyle/>
        <a:p>
          <a:endParaRPr lang="en-US"/>
        </a:p>
      </dgm:t>
    </dgm:pt>
    <dgm:pt modelId="{C0AA89A3-34E0-44AE-8903-1D9AA2428EC2}" type="sibTrans" cxnId="{0EF8F79D-8AA3-4470-B002-584C67080CF4}">
      <dgm:prSet/>
      <dgm:spPr/>
      <dgm:t>
        <a:bodyPr/>
        <a:lstStyle/>
        <a:p>
          <a:endParaRPr lang="en-US"/>
        </a:p>
      </dgm:t>
    </dgm:pt>
    <dgm:pt modelId="{DEA08F4D-1408-4496-9D45-CF671993FFDA}">
      <dgm:prSet/>
      <dgm:spPr/>
      <dgm:t>
        <a:bodyPr/>
        <a:lstStyle/>
        <a:p>
          <a:r>
            <a:rPr lang="en-SG"/>
            <a:t>Current Company Size / Manpower</a:t>
          </a:r>
          <a:endParaRPr lang="en-US"/>
        </a:p>
      </dgm:t>
    </dgm:pt>
    <dgm:pt modelId="{8C655E21-2196-4E61-9204-725B751500E4}" type="parTrans" cxnId="{34BFAAB2-80C5-4440-9FC6-DD9C384B942E}">
      <dgm:prSet/>
      <dgm:spPr/>
      <dgm:t>
        <a:bodyPr/>
        <a:lstStyle/>
        <a:p>
          <a:endParaRPr lang="en-US"/>
        </a:p>
      </dgm:t>
    </dgm:pt>
    <dgm:pt modelId="{E93AC956-2E1E-489F-A893-3643D6D69EA2}" type="sibTrans" cxnId="{34BFAAB2-80C5-4440-9FC6-DD9C384B942E}">
      <dgm:prSet/>
      <dgm:spPr/>
      <dgm:t>
        <a:bodyPr/>
        <a:lstStyle/>
        <a:p>
          <a:endParaRPr lang="en-US"/>
        </a:p>
      </dgm:t>
    </dgm:pt>
    <dgm:pt modelId="{5D890776-D57A-469B-B900-76A18F7DCD1E}">
      <dgm:prSet/>
      <dgm:spPr/>
      <dgm:t>
        <a:bodyPr/>
        <a:lstStyle/>
        <a:p>
          <a:r>
            <a:rPr lang="en-SG"/>
            <a:t>Current Market Situation</a:t>
          </a:r>
          <a:endParaRPr lang="en-US"/>
        </a:p>
      </dgm:t>
    </dgm:pt>
    <dgm:pt modelId="{AD6FB912-B072-466F-90E6-8FEAEC1514DE}" type="parTrans" cxnId="{459CA63A-5ED4-4996-A1D9-0B3157C0306A}">
      <dgm:prSet/>
      <dgm:spPr/>
      <dgm:t>
        <a:bodyPr/>
        <a:lstStyle/>
        <a:p>
          <a:endParaRPr lang="en-US"/>
        </a:p>
      </dgm:t>
    </dgm:pt>
    <dgm:pt modelId="{179F6C0D-3CA7-4ED8-A77A-F4E7AEAE7C46}" type="sibTrans" cxnId="{459CA63A-5ED4-4996-A1D9-0B3157C0306A}">
      <dgm:prSet/>
      <dgm:spPr/>
      <dgm:t>
        <a:bodyPr/>
        <a:lstStyle/>
        <a:p>
          <a:endParaRPr lang="en-US"/>
        </a:p>
      </dgm:t>
    </dgm:pt>
    <dgm:pt modelId="{41256B62-9643-480D-B6C3-BA8258C442AE}" type="pres">
      <dgm:prSet presAssocID="{29CF5E7C-7670-4E12-9F6B-B5C8921B4901}" presName="root" presStyleCnt="0">
        <dgm:presLayoutVars>
          <dgm:dir/>
          <dgm:resizeHandles val="exact"/>
        </dgm:presLayoutVars>
      </dgm:prSet>
      <dgm:spPr/>
    </dgm:pt>
    <dgm:pt modelId="{F69150A3-75EF-4F31-84EF-B9447F3B8DF2}" type="pres">
      <dgm:prSet presAssocID="{488E13A2-0B91-4042-8942-E4E327824B6C}" presName="compNode" presStyleCnt="0"/>
      <dgm:spPr/>
    </dgm:pt>
    <dgm:pt modelId="{369B85E0-0205-48F8-949D-2400F107F06B}" type="pres">
      <dgm:prSet presAssocID="{488E13A2-0B91-4042-8942-E4E327824B6C}" presName="bgRect" presStyleLbl="bgShp" presStyleIdx="0" presStyleCnt="6"/>
      <dgm:spPr/>
    </dgm:pt>
    <dgm:pt modelId="{722E05B3-E43B-4DE5-8197-107563B826D1}" type="pres">
      <dgm:prSet presAssocID="{488E13A2-0B91-4042-8942-E4E327824B6C}" presName="iconRect" presStyleLbl="node1" presStyleIdx="0" presStyleCnt="6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Financial"/>
        </a:ext>
      </dgm:extLst>
    </dgm:pt>
    <dgm:pt modelId="{780B7CB5-EA8E-4DC9-B435-4E7755119AC8}" type="pres">
      <dgm:prSet presAssocID="{488E13A2-0B91-4042-8942-E4E327824B6C}" presName="spaceRect" presStyleCnt="0"/>
      <dgm:spPr/>
    </dgm:pt>
    <dgm:pt modelId="{AC98C3F6-40EB-4F18-A4AF-06BF67348738}" type="pres">
      <dgm:prSet presAssocID="{488E13A2-0B91-4042-8942-E4E327824B6C}" presName="parTx" presStyleLbl="revTx" presStyleIdx="0" presStyleCnt="6">
        <dgm:presLayoutVars>
          <dgm:chMax val="0"/>
          <dgm:chPref val="0"/>
        </dgm:presLayoutVars>
      </dgm:prSet>
      <dgm:spPr/>
    </dgm:pt>
    <dgm:pt modelId="{06D171B2-336C-44E4-80E9-5DDE4462AED8}" type="pres">
      <dgm:prSet presAssocID="{F56C99B9-8C0A-40BF-BBBA-6DBDADEB7E3E}" presName="sibTrans" presStyleCnt="0"/>
      <dgm:spPr/>
    </dgm:pt>
    <dgm:pt modelId="{D812E592-D410-4670-B233-22E74BC03E7C}" type="pres">
      <dgm:prSet presAssocID="{D4313EC4-8866-4C35-ACBD-4A17BC80C069}" presName="compNode" presStyleCnt="0"/>
      <dgm:spPr/>
    </dgm:pt>
    <dgm:pt modelId="{766E05F5-EC9B-49AF-AEFE-B2E867168662}" type="pres">
      <dgm:prSet presAssocID="{D4313EC4-8866-4C35-ACBD-4A17BC80C069}" presName="bgRect" presStyleLbl="bgShp" presStyleIdx="1" presStyleCnt="6"/>
      <dgm:spPr/>
    </dgm:pt>
    <dgm:pt modelId="{9554C787-5CF4-4B73-89E4-F3F5E97D79FD}" type="pres">
      <dgm:prSet presAssocID="{D4313EC4-8866-4C35-ACBD-4A17BC80C069}" presName="iconRect" presStyleLbl="node1" presStyleIdx="1" presStyleCnt="6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NewAnalyticsQuery"/>
        </a:ext>
      </dgm:extLst>
    </dgm:pt>
    <dgm:pt modelId="{8C95C298-3992-456A-978F-1AC57004AFA5}" type="pres">
      <dgm:prSet presAssocID="{D4313EC4-8866-4C35-ACBD-4A17BC80C069}" presName="spaceRect" presStyleCnt="0"/>
      <dgm:spPr/>
    </dgm:pt>
    <dgm:pt modelId="{D4744529-AB1A-45B3-B0EA-C43CDD0DBC02}" type="pres">
      <dgm:prSet presAssocID="{D4313EC4-8866-4C35-ACBD-4A17BC80C069}" presName="parTx" presStyleLbl="revTx" presStyleIdx="1" presStyleCnt="6">
        <dgm:presLayoutVars>
          <dgm:chMax val="0"/>
          <dgm:chPref val="0"/>
        </dgm:presLayoutVars>
      </dgm:prSet>
      <dgm:spPr/>
    </dgm:pt>
    <dgm:pt modelId="{7258E599-48D7-4540-A60E-88D7DE53B79E}" type="pres">
      <dgm:prSet presAssocID="{DEE210E9-71D7-4794-9CA7-4E0A2AFD82C6}" presName="sibTrans" presStyleCnt="0"/>
      <dgm:spPr/>
    </dgm:pt>
    <dgm:pt modelId="{E6E2E9A3-AEC8-4CE8-BC9B-943131751B08}" type="pres">
      <dgm:prSet presAssocID="{33F0BC31-2F7D-423E-B9FA-04BEA8EB510E}" presName="compNode" presStyleCnt="0"/>
      <dgm:spPr/>
    </dgm:pt>
    <dgm:pt modelId="{418CC18A-144D-4E4E-AD47-22B6F08501D7}" type="pres">
      <dgm:prSet presAssocID="{33F0BC31-2F7D-423E-B9FA-04BEA8EB510E}" presName="bgRect" presStyleLbl="bgShp" presStyleIdx="2" presStyleCnt="6"/>
      <dgm:spPr/>
    </dgm:pt>
    <dgm:pt modelId="{BE83B042-CCC3-413C-A10E-9B99C5E67A2F}" type="pres">
      <dgm:prSet presAssocID="{33F0BC31-2F7D-423E-B9FA-04BEA8EB510E}" presName="iconRect" presStyleLbl="node1" presStyleIdx="2" presStyleCnt="6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Telemarketer"/>
        </a:ext>
      </dgm:extLst>
    </dgm:pt>
    <dgm:pt modelId="{DBC38DF8-D6BF-4A65-87EB-8471F79CFC1C}" type="pres">
      <dgm:prSet presAssocID="{33F0BC31-2F7D-423E-B9FA-04BEA8EB510E}" presName="spaceRect" presStyleCnt="0"/>
      <dgm:spPr/>
    </dgm:pt>
    <dgm:pt modelId="{613C20DF-66FD-4084-81BC-0D21369A5FE4}" type="pres">
      <dgm:prSet presAssocID="{33F0BC31-2F7D-423E-B9FA-04BEA8EB510E}" presName="parTx" presStyleLbl="revTx" presStyleIdx="2" presStyleCnt="6">
        <dgm:presLayoutVars>
          <dgm:chMax val="0"/>
          <dgm:chPref val="0"/>
        </dgm:presLayoutVars>
      </dgm:prSet>
      <dgm:spPr/>
    </dgm:pt>
    <dgm:pt modelId="{36B4ACE1-044C-41A9-B025-AAB413D416B4}" type="pres">
      <dgm:prSet presAssocID="{D6C9F910-F158-42F9-BD31-723C555B04BE}" presName="sibTrans" presStyleCnt="0"/>
      <dgm:spPr/>
    </dgm:pt>
    <dgm:pt modelId="{4E11A4D6-08F2-4E7E-AE5E-4DBDE5378969}" type="pres">
      <dgm:prSet presAssocID="{950EFAEB-C9BF-48CD-9A8B-6024C3FC8A64}" presName="compNode" presStyleCnt="0"/>
      <dgm:spPr/>
    </dgm:pt>
    <dgm:pt modelId="{A13C7458-7B7F-43E7-B482-E94FEE67781E}" type="pres">
      <dgm:prSet presAssocID="{950EFAEB-C9BF-48CD-9A8B-6024C3FC8A64}" presName="bgRect" presStyleLbl="bgShp" presStyleIdx="3" presStyleCnt="6"/>
      <dgm:spPr/>
    </dgm:pt>
    <dgm:pt modelId="{B766F2BD-6B8A-4D85-B8C1-6BFC16148ABB}" type="pres">
      <dgm:prSet presAssocID="{950EFAEB-C9BF-48CD-9A8B-6024C3FC8A64}" presName="iconRect" presStyleLbl="node1" presStyleIdx="3" presStyleCnt="6" custAng="10800000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ell"/>
        </a:ext>
      </dgm:extLst>
    </dgm:pt>
    <dgm:pt modelId="{D63928E3-6E35-4726-9592-26171C6198DA}" type="pres">
      <dgm:prSet presAssocID="{950EFAEB-C9BF-48CD-9A8B-6024C3FC8A64}" presName="spaceRect" presStyleCnt="0"/>
      <dgm:spPr/>
    </dgm:pt>
    <dgm:pt modelId="{6DF669E9-D816-467B-A18E-736351E48080}" type="pres">
      <dgm:prSet presAssocID="{950EFAEB-C9BF-48CD-9A8B-6024C3FC8A64}" presName="parTx" presStyleLbl="revTx" presStyleIdx="3" presStyleCnt="6">
        <dgm:presLayoutVars>
          <dgm:chMax val="0"/>
          <dgm:chPref val="0"/>
        </dgm:presLayoutVars>
      </dgm:prSet>
      <dgm:spPr/>
    </dgm:pt>
    <dgm:pt modelId="{9B6EF986-A25B-4682-838A-7F71F4EBA783}" type="pres">
      <dgm:prSet presAssocID="{C0AA89A3-34E0-44AE-8903-1D9AA2428EC2}" presName="sibTrans" presStyleCnt="0"/>
      <dgm:spPr/>
    </dgm:pt>
    <dgm:pt modelId="{5E6F4A99-EA8C-4B1A-84EA-623F930A9C0C}" type="pres">
      <dgm:prSet presAssocID="{DEA08F4D-1408-4496-9D45-CF671993FFDA}" presName="compNode" presStyleCnt="0"/>
      <dgm:spPr/>
    </dgm:pt>
    <dgm:pt modelId="{EC209E0F-08B4-4D4E-ACE7-A73E9F3E56EB}" type="pres">
      <dgm:prSet presAssocID="{DEA08F4D-1408-4496-9D45-CF671993FFDA}" presName="bgRect" presStyleLbl="bgShp" presStyleIdx="4" presStyleCnt="6"/>
      <dgm:spPr/>
    </dgm:pt>
    <dgm:pt modelId="{A39E172E-9B28-443B-9D57-989EA6DCB284}" type="pres">
      <dgm:prSet presAssocID="{DEA08F4D-1408-4496-9D45-CF671993FFDA}" presName="iconRect" presStyleLbl="node1" presStyleIdx="4" presStyleCnt="6"/>
      <dgm:spPr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VerifiedBrand"/>
        </a:ext>
      </dgm:extLst>
    </dgm:pt>
    <dgm:pt modelId="{C38C741C-6FBD-47AF-B647-39A5F98A5839}" type="pres">
      <dgm:prSet presAssocID="{DEA08F4D-1408-4496-9D45-CF671993FFDA}" presName="spaceRect" presStyleCnt="0"/>
      <dgm:spPr/>
    </dgm:pt>
    <dgm:pt modelId="{A01D89A1-CC04-4370-B140-F258990B1043}" type="pres">
      <dgm:prSet presAssocID="{DEA08F4D-1408-4496-9D45-CF671993FFDA}" presName="parTx" presStyleLbl="revTx" presStyleIdx="4" presStyleCnt="6">
        <dgm:presLayoutVars>
          <dgm:chMax val="0"/>
          <dgm:chPref val="0"/>
        </dgm:presLayoutVars>
      </dgm:prSet>
      <dgm:spPr/>
    </dgm:pt>
    <dgm:pt modelId="{B385B65E-37DF-494E-A6C8-D3E2AFAD8A7F}" type="pres">
      <dgm:prSet presAssocID="{E93AC956-2E1E-489F-A893-3643D6D69EA2}" presName="sibTrans" presStyleCnt="0"/>
      <dgm:spPr/>
    </dgm:pt>
    <dgm:pt modelId="{B2ADCAC9-7F56-4F43-B354-5044A8A54903}" type="pres">
      <dgm:prSet presAssocID="{5D890776-D57A-469B-B900-76A18F7DCD1E}" presName="compNode" presStyleCnt="0"/>
      <dgm:spPr/>
    </dgm:pt>
    <dgm:pt modelId="{5DDCC60B-14C6-4FA9-89B5-D15CE5B60427}" type="pres">
      <dgm:prSet presAssocID="{5D890776-D57A-469B-B900-76A18F7DCD1E}" presName="bgRect" presStyleLbl="bgShp" presStyleIdx="5" presStyleCnt="6"/>
      <dgm:spPr/>
    </dgm:pt>
    <dgm:pt modelId="{AA64742B-6F0F-433D-BB16-46E2CE7E75C2}" type="pres">
      <dgm:prSet presAssocID="{5D890776-D57A-469B-B900-76A18F7DCD1E}" presName="iconRect" presStyleLbl="node1" presStyleIdx="5" presStyleCnt="6"/>
      <dgm:spPr>
        <a:blipFill>
          <a:blip xmlns:r="http://schemas.openxmlformats.org/officeDocument/2006/relationships"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Market"/>
        </a:ext>
      </dgm:extLst>
    </dgm:pt>
    <dgm:pt modelId="{FAB495D0-903E-4700-BFAD-319933A77A6B}" type="pres">
      <dgm:prSet presAssocID="{5D890776-D57A-469B-B900-76A18F7DCD1E}" presName="spaceRect" presStyleCnt="0"/>
      <dgm:spPr/>
    </dgm:pt>
    <dgm:pt modelId="{2A74C425-A179-4975-94A5-74242CCED946}" type="pres">
      <dgm:prSet presAssocID="{5D890776-D57A-469B-B900-76A18F7DCD1E}" presName="parTx" presStyleLbl="revTx" presStyleIdx="5" presStyleCnt="6">
        <dgm:presLayoutVars>
          <dgm:chMax val="0"/>
          <dgm:chPref val="0"/>
        </dgm:presLayoutVars>
      </dgm:prSet>
      <dgm:spPr/>
    </dgm:pt>
  </dgm:ptLst>
  <dgm:cxnLst>
    <dgm:cxn modelId="{5096E404-D135-42B6-B235-80A998172E42}" srcId="{29CF5E7C-7670-4E12-9F6B-B5C8921B4901}" destId="{488E13A2-0B91-4042-8942-E4E327824B6C}" srcOrd="0" destOrd="0" parTransId="{41A63F2B-4369-4992-87DF-94280BEC6A89}" sibTransId="{F56C99B9-8C0A-40BF-BBBA-6DBDADEB7E3E}"/>
    <dgm:cxn modelId="{13B9F638-3608-4C75-9426-C32F051578AF}" type="presOf" srcId="{DEA08F4D-1408-4496-9D45-CF671993FFDA}" destId="{A01D89A1-CC04-4370-B140-F258990B1043}" srcOrd="0" destOrd="0" presId="urn:microsoft.com/office/officeart/2018/2/layout/IconVerticalSolidList"/>
    <dgm:cxn modelId="{459CA63A-5ED4-4996-A1D9-0B3157C0306A}" srcId="{29CF5E7C-7670-4E12-9F6B-B5C8921B4901}" destId="{5D890776-D57A-469B-B900-76A18F7DCD1E}" srcOrd="5" destOrd="0" parTransId="{AD6FB912-B072-466F-90E6-8FEAEC1514DE}" sibTransId="{179F6C0D-3CA7-4ED8-A77A-F4E7AEAE7C46}"/>
    <dgm:cxn modelId="{8F9A1641-7F83-4244-B24C-1BF57DA4104A}" type="presOf" srcId="{488E13A2-0B91-4042-8942-E4E327824B6C}" destId="{AC98C3F6-40EB-4F18-A4AF-06BF67348738}" srcOrd="0" destOrd="0" presId="urn:microsoft.com/office/officeart/2018/2/layout/IconVerticalSolidList"/>
    <dgm:cxn modelId="{642F0845-9E2B-49EB-BCEC-0AD364DE90DC}" type="presOf" srcId="{5D890776-D57A-469B-B900-76A18F7DCD1E}" destId="{2A74C425-A179-4975-94A5-74242CCED946}" srcOrd="0" destOrd="0" presId="urn:microsoft.com/office/officeart/2018/2/layout/IconVerticalSolidList"/>
    <dgm:cxn modelId="{0865E747-039C-41D2-B8FF-B6D56392441F}" type="presOf" srcId="{D4313EC4-8866-4C35-ACBD-4A17BC80C069}" destId="{D4744529-AB1A-45B3-B0EA-C43CDD0DBC02}" srcOrd="0" destOrd="0" presId="urn:microsoft.com/office/officeart/2018/2/layout/IconVerticalSolidList"/>
    <dgm:cxn modelId="{0EF8F79D-8AA3-4470-B002-584C67080CF4}" srcId="{29CF5E7C-7670-4E12-9F6B-B5C8921B4901}" destId="{950EFAEB-C9BF-48CD-9A8B-6024C3FC8A64}" srcOrd="3" destOrd="0" parTransId="{5E8B0337-A4B3-4EDD-8C79-2FF4D569D48D}" sibTransId="{C0AA89A3-34E0-44AE-8903-1D9AA2428EC2}"/>
    <dgm:cxn modelId="{D2B00B9E-BFA4-4060-8BB6-5E2785666574}" srcId="{29CF5E7C-7670-4E12-9F6B-B5C8921B4901}" destId="{33F0BC31-2F7D-423E-B9FA-04BEA8EB510E}" srcOrd="2" destOrd="0" parTransId="{5C64B0EC-C81A-4FDB-8B53-6336D7FDC643}" sibTransId="{D6C9F910-F158-42F9-BD31-723C555B04BE}"/>
    <dgm:cxn modelId="{6A1D46A1-4BBB-4F96-935C-9C024E091C0E}" srcId="{29CF5E7C-7670-4E12-9F6B-B5C8921B4901}" destId="{D4313EC4-8866-4C35-ACBD-4A17BC80C069}" srcOrd="1" destOrd="0" parTransId="{5AB29A4B-3B57-4A79-94A6-D5C627494B9B}" sibTransId="{DEE210E9-71D7-4794-9CA7-4E0A2AFD82C6}"/>
    <dgm:cxn modelId="{34BFAAB2-80C5-4440-9FC6-DD9C384B942E}" srcId="{29CF5E7C-7670-4E12-9F6B-B5C8921B4901}" destId="{DEA08F4D-1408-4496-9D45-CF671993FFDA}" srcOrd="4" destOrd="0" parTransId="{8C655E21-2196-4E61-9204-725B751500E4}" sibTransId="{E93AC956-2E1E-489F-A893-3643D6D69EA2}"/>
    <dgm:cxn modelId="{9DB37AB6-E4B0-4593-A926-CA0B3B80B122}" type="presOf" srcId="{33F0BC31-2F7D-423E-B9FA-04BEA8EB510E}" destId="{613C20DF-66FD-4084-81BC-0D21369A5FE4}" srcOrd="0" destOrd="0" presId="urn:microsoft.com/office/officeart/2018/2/layout/IconVerticalSolidList"/>
    <dgm:cxn modelId="{432700E3-4132-419B-A469-86A283C01ABA}" type="presOf" srcId="{29CF5E7C-7670-4E12-9F6B-B5C8921B4901}" destId="{41256B62-9643-480D-B6C3-BA8258C442AE}" srcOrd="0" destOrd="0" presId="urn:microsoft.com/office/officeart/2018/2/layout/IconVerticalSolidList"/>
    <dgm:cxn modelId="{511FA8F2-75AE-4A02-9FFD-B417030CACE1}" type="presOf" srcId="{950EFAEB-C9BF-48CD-9A8B-6024C3FC8A64}" destId="{6DF669E9-D816-467B-A18E-736351E48080}" srcOrd="0" destOrd="0" presId="urn:microsoft.com/office/officeart/2018/2/layout/IconVerticalSolidList"/>
    <dgm:cxn modelId="{474E5630-9E05-46EA-BB7C-99C9DB1C83F3}" type="presParOf" srcId="{41256B62-9643-480D-B6C3-BA8258C442AE}" destId="{F69150A3-75EF-4F31-84EF-B9447F3B8DF2}" srcOrd="0" destOrd="0" presId="urn:microsoft.com/office/officeart/2018/2/layout/IconVerticalSolidList"/>
    <dgm:cxn modelId="{059E4F34-48BD-4888-B622-A3B5F077EF39}" type="presParOf" srcId="{F69150A3-75EF-4F31-84EF-B9447F3B8DF2}" destId="{369B85E0-0205-48F8-949D-2400F107F06B}" srcOrd="0" destOrd="0" presId="urn:microsoft.com/office/officeart/2018/2/layout/IconVerticalSolidList"/>
    <dgm:cxn modelId="{101B28C4-F0FB-4109-8472-C3E4C540E2A6}" type="presParOf" srcId="{F69150A3-75EF-4F31-84EF-B9447F3B8DF2}" destId="{722E05B3-E43B-4DE5-8197-107563B826D1}" srcOrd="1" destOrd="0" presId="urn:microsoft.com/office/officeart/2018/2/layout/IconVerticalSolidList"/>
    <dgm:cxn modelId="{ACDB5CBC-DFE1-4F9F-9B04-53AEBF78BF6B}" type="presParOf" srcId="{F69150A3-75EF-4F31-84EF-B9447F3B8DF2}" destId="{780B7CB5-EA8E-4DC9-B435-4E7755119AC8}" srcOrd="2" destOrd="0" presId="urn:microsoft.com/office/officeart/2018/2/layout/IconVerticalSolidList"/>
    <dgm:cxn modelId="{56EEEE18-C7C2-4156-A7FB-93ED1A94006A}" type="presParOf" srcId="{F69150A3-75EF-4F31-84EF-B9447F3B8DF2}" destId="{AC98C3F6-40EB-4F18-A4AF-06BF67348738}" srcOrd="3" destOrd="0" presId="urn:microsoft.com/office/officeart/2018/2/layout/IconVerticalSolidList"/>
    <dgm:cxn modelId="{C8EF35A7-6096-465C-BB88-16BB620F67C1}" type="presParOf" srcId="{41256B62-9643-480D-B6C3-BA8258C442AE}" destId="{06D171B2-336C-44E4-80E9-5DDE4462AED8}" srcOrd="1" destOrd="0" presId="urn:microsoft.com/office/officeart/2018/2/layout/IconVerticalSolidList"/>
    <dgm:cxn modelId="{87902DB6-84A4-42B0-B7BE-4BC936FC85A9}" type="presParOf" srcId="{41256B62-9643-480D-B6C3-BA8258C442AE}" destId="{D812E592-D410-4670-B233-22E74BC03E7C}" srcOrd="2" destOrd="0" presId="urn:microsoft.com/office/officeart/2018/2/layout/IconVerticalSolidList"/>
    <dgm:cxn modelId="{AFD2C7D3-13A0-4D2E-8AA9-F9EE662B20F3}" type="presParOf" srcId="{D812E592-D410-4670-B233-22E74BC03E7C}" destId="{766E05F5-EC9B-49AF-AEFE-B2E867168662}" srcOrd="0" destOrd="0" presId="urn:microsoft.com/office/officeart/2018/2/layout/IconVerticalSolidList"/>
    <dgm:cxn modelId="{C6A1E75A-166A-41E2-8A20-8B52EF1207C4}" type="presParOf" srcId="{D812E592-D410-4670-B233-22E74BC03E7C}" destId="{9554C787-5CF4-4B73-89E4-F3F5E97D79FD}" srcOrd="1" destOrd="0" presId="urn:microsoft.com/office/officeart/2018/2/layout/IconVerticalSolidList"/>
    <dgm:cxn modelId="{EACF874B-F150-47EB-93B6-7A54D1F0FC97}" type="presParOf" srcId="{D812E592-D410-4670-B233-22E74BC03E7C}" destId="{8C95C298-3992-456A-978F-1AC57004AFA5}" srcOrd="2" destOrd="0" presId="urn:microsoft.com/office/officeart/2018/2/layout/IconVerticalSolidList"/>
    <dgm:cxn modelId="{51F4A0AD-AAE6-4FAE-B4B5-E43517F8BF94}" type="presParOf" srcId="{D812E592-D410-4670-B233-22E74BC03E7C}" destId="{D4744529-AB1A-45B3-B0EA-C43CDD0DBC02}" srcOrd="3" destOrd="0" presId="urn:microsoft.com/office/officeart/2018/2/layout/IconVerticalSolidList"/>
    <dgm:cxn modelId="{FBFF0CBF-9034-4BCA-B846-3C74DD65849B}" type="presParOf" srcId="{41256B62-9643-480D-B6C3-BA8258C442AE}" destId="{7258E599-48D7-4540-A60E-88D7DE53B79E}" srcOrd="3" destOrd="0" presId="urn:microsoft.com/office/officeart/2018/2/layout/IconVerticalSolidList"/>
    <dgm:cxn modelId="{C9683862-46D8-4713-B0A4-596514C648C0}" type="presParOf" srcId="{41256B62-9643-480D-B6C3-BA8258C442AE}" destId="{E6E2E9A3-AEC8-4CE8-BC9B-943131751B08}" srcOrd="4" destOrd="0" presId="urn:microsoft.com/office/officeart/2018/2/layout/IconVerticalSolidList"/>
    <dgm:cxn modelId="{9E24CB53-A2A3-49FD-8510-84E832FEABA8}" type="presParOf" srcId="{E6E2E9A3-AEC8-4CE8-BC9B-943131751B08}" destId="{418CC18A-144D-4E4E-AD47-22B6F08501D7}" srcOrd="0" destOrd="0" presId="urn:microsoft.com/office/officeart/2018/2/layout/IconVerticalSolidList"/>
    <dgm:cxn modelId="{49F3A713-2E3A-4676-A85D-6C62EDCA91CF}" type="presParOf" srcId="{E6E2E9A3-AEC8-4CE8-BC9B-943131751B08}" destId="{BE83B042-CCC3-413C-A10E-9B99C5E67A2F}" srcOrd="1" destOrd="0" presId="urn:microsoft.com/office/officeart/2018/2/layout/IconVerticalSolidList"/>
    <dgm:cxn modelId="{D5B2D25A-BF8A-4C13-B88E-A40C3BDB2B6E}" type="presParOf" srcId="{E6E2E9A3-AEC8-4CE8-BC9B-943131751B08}" destId="{DBC38DF8-D6BF-4A65-87EB-8471F79CFC1C}" srcOrd="2" destOrd="0" presId="urn:microsoft.com/office/officeart/2018/2/layout/IconVerticalSolidList"/>
    <dgm:cxn modelId="{50267AED-3924-46BD-B8C9-38AFEC379E5A}" type="presParOf" srcId="{E6E2E9A3-AEC8-4CE8-BC9B-943131751B08}" destId="{613C20DF-66FD-4084-81BC-0D21369A5FE4}" srcOrd="3" destOrd="0" presId="urn:microsoft.com/office/officeart/2018/2/layout/IconVerticalSolidList"/>
    <dgm:cxn modelId="{0F600DC7-DD11-43E6-AF7B-2F0DAB391EB3}" type="presParOf" srcId="{41256B62-9643-480D-B6C3-BA8258C442AE}" destId="{36B4ACE1-044C-41A9-B025-AAB413D416B4}" srcOrd="5" destOrd="0" presId="urn:microsoft.com/office/officeart/2018/2/layout/IconVerticalSolidList"/>
    <dgm:cxn modelId="{52635AB0-B916-44DC-BB9B-07AF76E53FD9}" type="presParOf" srcId="{41256B62-9643-480D-B6C3-BA8258C442AE}" destId="{4E11A4D6-08F2-4E7E-AE5E-4DBDE5378969}" srcOrd="6" destOrd="0" presId="urn:microsoft.com/office/officeart/2018/2/layout/IconVerticalSolidList"/>
    <dgm:cxn modelId="{1AEE3D85-8C61-4906-B44F-6F7984DC78D8}" type="presParOf" srcId="{4E11A4D6-08F2-4E7E-AE5E-4DBDE5378969}" destId="{A13C7458-7B7F-43E7-B482-E94FEE67781E}" srcOrd="0" destOrd="0" presId="urn:microsoft.com/office/officeart/2018/2/layout/IconVerticalSolidList"/>
    <dgm:cxn modelId="{1C704798-A3B6-4025-B2AD-E807FB3E7C6A}" type="presParOf" srcId="{4E11A4D6-08F2-4E7E-AE5E-4DBDE5378969}" destId="{B766F2BD-6B8A-4D85-B8C1-6BFC16148ABB}" srcOrd="1" destOrd="0" presId="urn:microsoft.com/office/officeart/2018/2/layout/IconVerticalSolidList"/>
    <dgm:cxn modelId="{33475A0C-4B01-4AE6-88D3-A0797AC4E199}" type="presParOf" srcId="{4E11A4D6-08F2-4E7E-AE5E-4DBDE5378969}" destId="{D63928E3-6E35-4726-9592-26171C6198DA}" srcOrd="2" destOrd="0" presId="urn:microsoft.com/office/officeart/2018/2/layout/IconVerticalSolidList"/>
    <dgm:cxn modelId="{5A1A6619-BEFC-4517-8500-3E904E26A7AA}" type="presParOf" srcId="{4E11A4D6-08F2-4E7E-AE5E-4DBDE5378969}" destId="{6DF669E9-D816-467B-A18E-736351E48080}" srcOrd="3" destOrd="0" presId="urn:microsoft.com/office/officeart/2018/2/layout/IconVerticalSolidList"/>
    <dgm:cxn modelId="{3779C938-A1A3-4C39-9A6F-A481C25D50ED}" type="presParOf" srcId="{41256B62-9643-480D-B6C3-BA8258C442AE}" destId="{9B6EF986-A25B-4682-838A-7F71F4EBA783}" srcOrd="7" destOrd="0" presId="urn:microsoft.com/office/officeart/2018/2/layout/IconVerticalSolidList"/>
    <dgm:cxn modelId="{3625C1EA-70E5-4E23-9014-2160ED0D3E41}" type="presParOf" srcId="{41256B62-9643-480D-B6C3-BA8258C442AE}" destId="{5E6F4A99-EA8C-4B1A-84EA-623F930A9C0C}" srcOrd="8" destOrd="0" presId="urn:microsoft.com/office/officeart/2018/2/layout/IconVerticalSolidList"/>
    <dgm:cxn modelId="{CE7FD492-2365-4435-A84F-51417D5D25A1}" type="presParOf" srcId="{5E6F4A99-EA8C-4B1A-84EA-623F930A9C0C}" destId="{EC209E0F-08B4-4D4E-ACE7-A73E9F3E56EB}" srcOrd="0" destOrd="0" presId="urn:microsoft.com/office/officeart/2018/2/layout/IconVerticalSolidList"/>
    <dgm:cxn modelId="{715EFF93-305A-408C-9A4C-4E55C2781E04}" type="presParOf" srcId="{5E6F4A99-EA8C-4B1A-84EA-623F930A9C0C}" destId="{A39E172E-9B28-443B-9D57-989EA6DCB284}" srcOrd="1" destOrd="0" presId="urn:microsoft.com/office/officeart/2018/2/layout/IconVerticalSolidList"/>
    <dgm:cxn modelId="{78245FAD-38D2-41D3-816A-5FFCC22E8BAA}" type="presParOf" srcId="{5E6F4A99-EA8C-4B1A-84EA-623F930A9C0C}" destId="{C38C741C-6FBD-47AF-B647-39A5F98A5839}" srcOrd="2" destOrd="0" presId="urn:microsoft.com/office/officeart/2018/2/layout/IconVerticalSolidList"/>
    <dgm:cxn modelId="{FDC542B8-0F3C-416E-B7BA-6E1D84AB4513}" type="presParOf" srcId="{5E6F4A99-EA8C-4B1A-84EA-623F930A9C0C}" destId="{A01D89A1-CC04-4370-B140-F258990B1043}" srcOrd="3" destOrd="0" presId="urn:microsoft.com/office/officeart/2018/2/layout/IconVerticalSolidList"/>
    <dgm:cxn modelId="{B7D5F19E-ED01-4D92-A269-9FD1854789FF}" type="presParOf" srcId="{41256B62-9643-480D-B6C3-BA8258C442AE}" destId="{B385B65E-37DF-494E-A6C8-D3E2AFAD8A7F}" srcOrd="9" destOrd="0" presId="urn:microsoft.com/office/officeart/2018/2/layout/IconVerticalSolidList"/>
    <dgm:cxn modelId="{29B5ABFE-901F-4FAC-A2A6-37498A41B5F0}" type="presParOf" srcId="{41256B62-9643-480D-B6C3-BA8258C442AE}" destId="{B2ADCAC9-7F56-4F43-B354-5044A8A54903}" srcOrd="10" destOrd="0" presId="urn:microsoft.com/office/officeart/2018/2/layout/IconVerticalSolidList"/>
    <dgm:cxn modelId="{3FC0E5CC-69CE-41BA-872B-89486BAAE800}" type="presParOf" srcId="{B2ADCAC9-7F56-4F43-B354-5044A8A54903}" destId="{5DDCC60B-14C6-4FA9-89B5-D15CE5B60427}" srcOrd="0" destOrd="0" presId="urn:microsoft.com/office/officeart/2018/2/layout/IconVerticalSolidList"/>
    <dgm:cxn modelId="{58FB1957-FB04-4ADD-9CB2-3E15E89B04E1}" type="presParOf" srcId="{B2ADCAC9-7F56-4F43-B354-5044A8A54903}" destId="{AA64742B-6F0F-433D-BB16-46E2CE7E75C2}" srcOrd="1" destOrd="0" presId="urn:microsoft.com/office/officeart/2018/2/layout/IconVerticalSolidList"/>
    <dgm:cxn modelId="{D3406C08-A955-4E6E-B7B4-65FE93DA2E58}" type="presParOf" srcId="{B2ADCAC9-7F56-4F43-B354-5044A8A54903}" destId="{FAB495D0-903E-4700-BFAD-319933A77A6B}" srcOrd="2" destOrd="0" presId="urn:microsoft.com/office/officeart/2018/2/layout/IconVerticalSolidList"/>
    <dgm:cxn modelId="{C62471CF-B8F0-4C04-84A3-4DB366E55911}" type="presParOf" srcId="{B2ADCAC9-7F56-4F43-B354-5044A8A54903}" destId="{2A74C425-A179-4975-94A5-74242CCED946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9EA5324B-BABB-4D74-AA3D-9E38BFFE201D}" type="doc">
      <dgm:prSet loTypeId="urn:microsoft.com/office/officeart/2005/8/layout/cycle5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SG"/>
        </a:p>
      </dgm:t>
    </dgm:pt>
    <dgm:pt modelId="{2D72B899-E481-4A37-ABD4-ECD0994DDAA9}">
      <dgm:prSet phldrT="[Text]"/>
      <dgm:spPr/>
      <dgm:t>
        <a:bodyPr/>
        <a:lstStyle/>
        <a:p>
          <a:r>
            <a:rPr lang="en-SG" dirty="0"/>
            <a:t>Manufacturer prepare product for export</a:t>
          </a:r>
        </a:p>
      </dgm:t>
    </dgm:pt>
    <dgm:pt modelId="{70750060-A26C-48DE-B7DE-A1B89568D417}" type="parTrans" cxnId="{747D81EC-1AA4-4A51-9F45-E7923C58AE31}">
      <dgm:prSet/>
      <dgm:spPr/>
      <dgm:t>
        <a:bodyPr/>
        <a:lstStyle/>
        <a:p>
          <a:endParaRPr lang="en-SG"/>
        </a:p>
      </dgm:t>
    </dgm:pt>
    <dgm:pt modelId="{E141EDFB-D0FE-44B7-8C71-10B3CBB97127}" type="sibTrans" cxnId="{747D81EC-1AA4-4A51-9F45-E7923C58AE31}">
      <dgm:prSet/>
      <dgm:spPr/>
      <dgm:t>
        <a:bodyPr/>
        <a:lstStyle/>
        <a:p>
          <a:endParaRPr lang="en-SG"/>
        </a:p>
      </dgm:t>
    </dgm:pt>
    <dgm:pt modelId="{05B29D2F-3BE5-4A57-B475-7DEB6ED293F0}">
      <dgm:prSet phldrT="[Text]"/>
      <dgm:spPr/>
      <dgm:t>
        <a:bodyPr/>
        <a:lstStyle/>
        <a:p>
          <a:r>
            <a:rPr lang="en-SG" dirty="0"/>
            <a:t>Product arrive at Singapore Port</a:t>
          </a:r>
        </a:p>
      </dgm:t>
    </dgm:pt>
    <dgm:pt modelId="{761824C7-B183-41C3-9C86-28C1D877DA84}" type="parTrans" cxnId="{074F2EF3-2DC9-4413-AA77-A348DC6C5473}">
      <dgm:prSet/>
      <dgm:spPr/>
      <dgm:t>
        <a:bodyPr/>
        <a:lstStyle/>
        <a:p>
          <a:endParaRPr lang="en-SG"/>
        </a:p>
      </dgm:t>
    </dgm:pt>
    <dgm:pt modelId="{BB703BFE-F646-4A2C-984E-886F5CD1602E}" type="sibTrans" cxnId="{074F2EF3-2DC9-4413-AA77-A348DC6C5473}">
      <dgm:prSet/>
      <dgm:spPr/>
      <dgm:t>
        <a:bodyPr/>
        <a:lstStyle/>
        <a:p>
          <a:endParaRPr lang="en-SG"/>
        </a:p>
      </dgm:t>
    </dgm:pt>
    <dgm:pt modelId="{86FFE1FA-EB8F-45C2-A357-E1FFD0814E79}">
      <dgm:prSet phldrT="[Text]"/>
      <dgm:spPr/>
      <dgm:t>
        <a:bodyPr/>
        <a:lstStyle/>
        <a:p>
          <a:r>
            <a:rPr lang="en-SG" dirty="0"/>
            <a:t>Product delivered to customer (online) or offline retail store</a:t>
          </a:r>
        </a:p>
      </dgm:t>
    </dgm:pt>
    <dgm:pt modelId="{F119EADB-CB5F-455E-9028-8A56A760A086}" type="parTrans" cxnId="{99F390E6-BA16-4978-B926-728955759024}">
      <dgm:prSet/>
      <dgm:spPr/>
      <dgm:t>
        <a:bodyPr/>
        <a:lstStyle/>
        <a:p>
          <a:endParaRPr lang="en-SG"/>
        </a:p>
      </dgm:t>
    </dgm:pt>
    <dgm:pt modelId="{C2ED5B78-74E7-4257-B882-9C04EF29548D}" type="sibTrans" cxnId="{99F390E6-BA16-4978-B926-728955759024}">
      <dgm:prSet/>
      <dgm:spPr/>
      <dgm:t>
        <a:bodyPr/>
        <a:lstStyle/>
        <a:p>
          <a:endParaRPr lang="en-SG"/>
        </a:p>
      </dgm:t>
    </dgm:pt>
    <dgm:pt modelId="{E565308F-907F-4D52-BAE8-F26E6B498A2E}">
      <dgm:prSet phldrT="[Text]"/>
      <dgm:spPr/>
      <dgm:t>
        <a:bodyPr/>
        <a:lstStyle/>
        <a:p>
          <a:r>
            <a:rPr lang="en-SG" dirty="0"/>
            <a:t>Marketing and Promotion for Product</a:t>
          </a:r>
        </a:p>
      </dgm:t>
    </dgm:pt>
    <dgm:pt modelId="{39D6F92F-AFEF-4B0E-8FA2-E67D39FC2C28}" type="parTrans" cxnId="{EF32481A-4207-4D81-9C34-B511326BCD0F}">
      <dgm:prSet/>
      <dgm:spPr/>
      <dgm:t>
        <a:bodyPr/>
        <a:lstStyle/>
        <a:p>
          <a:endParaRPr lang="en-SG"/>
        </a:p>
      </dgm:t>
    </dgm:pt>
    <dgm:pt modelId="{C8658BE2-6874-4BF5-9A7D-5CE5B95960AB}" type="sibTrans" cxnId="{EF32481A-4207-4D81-9C34-B511326BCD0F}">
      <dgm:prSet/>
      <dgm:spPr/>
      <dgm:t>
        <a:bodyPr/>
        <a:lstStyle/>
        <a:p>
          <a:endParaRPr lang="en-SG"/>
        </a:p>
      </dgm:t>
    </dgm:pt>
    <dgm:pt modelId="{ACCE3A94-B1FE-4A90-80A2-015436B897EA}">
      <dgm:prSet phldrT="[Text]"/>
      <dgm:spPr/>
      <dgm:t>
        <a:bodyPr/>
        <a:lstStyle/>
        <a:p>
          <a:r>
            <a:rPr lang="en-SG" dirty="0"/>
            <a:t>Importer issue PO to Manufacturer</a:t>
          </a:r>
        </a:p>
      </dgm:t>
    </dgm:pt>
    <dgm:pt modelId="{4BBA3397-A26B-49FA-8E15-544BB58D5390}" type="parTrans" cxnId="{E5A34218-A42F-40F7-B9D0-3CAF508BF865}">
      <dgm:prSet/>
      <dgm:spPr/>
      <dgm:t>
        <a:bodyPr/>
        <a:lstStyle/>
        <a:p>
          <a:endParaRPr lang="en-SG"/>
        </a:p>
      </dgm:t>
    </dgm:pt>
    <dgm:pt modelId="{F5E9DBCD-11C3-4E99-B7A0-1FE7C623F6BB}" type="sibTrans" cxnId="{E5A34218-A42F-40F7-B9D0-3CAF508BF865}">
      <dgm:prSet/>
      <dgm:spPr/>
      <dgm:t>
        <a:bodyPr/>
        <a:lstStyle/>
        <a:p>
          <a:endParaRPr lang="en-SG"/>
        </a:p>
      </dgm:t>
    </dgm:pt>
    <dgm:pt modelId="{0D475F52-C786-43AB-BAD4-39EB0CFE38B2}">
      <dgm:prSet/>
      <dgm:spPr/>
      <dgm:t>
        <a:bodyPr/>
        <a:lstStyle/>
        <a:p>
          <a:r>
            <a:rPr lang="en-SG" dirty="0"/>
            <a:t>Product cleared from Customs and delivery to Warehouse</a:t>
          </a:r>
        </a:p>
      </dgm:t>
    </dgm:pt>
    <dgm:pt modelId="{0B7E4E4A-C47D-4A55-96D1-2CC2ED89F434}" type="parTrans" cxnId="{CB584829-EEAC-43E6-804B-D542724B0AD3}">
      <dgm:prSet/>
      <dgm:spPr/>
      <dgm:t>
        <a:bodyPr/>
        <a:lstStyle/>
        <a:p>
          <a:endParaRPr lang="en-SG"/>
        </a:p>
      </dgm:t>
    </dgm:pt>
    <dgm:pt modelId="{4B383FA6-1CD9-43D8-B37B-77C6E2D2473A}" type="sibTrans" cxnId="{CB584829-EEAC-43E6-804B-D542724B0AD3}">
      <dgm:prSet/>
      <dgm:spPr/>
      <dgm:t>
        <a:bodyPr/>
        <a:lstStyle/>
        <a:p>
          <a:endParaRPr lang="en-SG"/>
        </a:p>
      </dgm:t>
    </dgm:pt>
    <dgm:pt modelId="{84D8FE1E-C371-45B3-BA2F-F2580C3EF680}">
      <dgm:prSet/>
      <dgm:spPr/>
      <dgm:t>
        <a:bodyPr/>
        <a:lstStyle/>
        <a:p>
          <a:r>
            <a:rPr lang="en-SG" dirty="0"/>
            <a:t>Product arrive at Warehouse, destuff and storing</a:t>
          </a:r>
        </a:p>
      </dgm:t>
    </dgm:pt>
    <dgm:pt modelId="{1038CA47-8D7A-479D-88CA-48F03D39302F}" type="parTrans" cxnId="{10B1C270-B898-4853-A02B-F5248BF62DD4}">
      <dgm:prSet/>
      <dgm:spPr/>
      <dgm:t>
        <a:bodyPr/>
        <a:lstStyle/>
        <a:p>
          <a:endParaRPr lang="en-SG"/>
        </a:p>
      </dgm:t>
    </dgm:pt>
    <dgm:pt modelId="{4E42013D-2BA2-48F9-8202-C49E1B24B9E2}" type="sibTrans" cxnId="{10B1C270-B898-4853-A02B-F5248BF62DD4}">
      <dgm:prSet/>
      <dgm:spPr/>
      <dgm:t>
        <a:bodyPr/>
        <a:lstStyle/>
        <a:p>
          <a:endParaRPr lang="en-SG"/>
        </a:p>
      </dgm:t>
    </dgm:pt>
    <dgm:pt modelId="{7BA6F829-621C-44A3-8ED0-F67EFD229D4C}">
      <dgm:prSet/>
      <dgm:spPr/>
      <dgm:t>
        <a:bodyPr/>
        <a:lstStyle/>
        <a:p>
          <a:r>
            <a:rPr lang="en-SG" dirty="0"/>
            <a:t>Product distribute to channels (Online and Offline)</a:t>
          </a:r>
        </a:p>
      </dgm:t>
    </dgm:pt>
    <dgm:pt modelId="{DE08A862-BABC-4582-9EE9-038033BDE747}" type="parTrans" cxnId="{014CEDA0-AA54-464E-8F48-F088ABA958A7}">
      <dgm:prSet/>
      <dgm:spPr/>
      <dgm:t>
        <a:bodyPr/>
        <a:lstStyle/>
        <a:p>
          <a:endParaRPr lang="en-SG"/>
        </a:p>
      </dgm:t>
    </dgm:pt>
    <dgm:pt modelId="{21B0F8F9-FAA4-43A9-85D1-5CB599492171}" type="sibTrans" cxnId="{014CEDA0-AA54-464E-8F48-F088ABA958A7}">
      <dgm:prSet/>
      <dgm:spPr/>
      <dgm:t>
        <a:bodyPr/>
        <a:lstStyle/>
        <a:p>
          <a:endParaRPr lang="en-SG"/>
        </a:p>
      </dgm:t>
    </dgm:pt>
    <dgm:pt modelId="{AAB3A4D9-A073-4C88-AAF2-CB1A895ABB6E}" type="pres">
      <dgm:prSet presAssocID="{9EA5324B-BABB-4D74-AA3D-9E38BFFE201D}" presName="cycle" presStyleCnt="0">
        <dgm:presLayoutVars>
          <dgm:dir/>
          <dgm:resizeHandles val="exact"/>
        </dgm:presLayoutVars>
      </dgm:prSet>
      <dgm:spPr/>
    </dgm:pt>
    <dgm:pt modelId="{12FF1C58-2251-4D56-8825-C74775C5DB15}" type="pres">
      <dgm:prSet presAssocID="{2D72B899-E481-4A37-ABD4-ECD0994DDAA9}" presName="node" presStyleLbl="node1" presStyleIdx="0" presStyleCnt="8" custScaleX="210075" custScaleY="97278">
        <dgm:presLayoutVars>
          <dgm:bulletEnabled val="1"/>
        </dgm:presLayoutVars>
      </dgm:prSet>
      <dgm:spPr/>
    </dgm:pt>
    <dgm:pt modelId="{E22164E6-F9A4-4CB2-88FE-4BF6F527A806}" type="pres">
      <dgm:prSet presAssocID="{2D72B899-E481-4A37-ABD4-ECD0994DDAA9}" presName="spNode" presStyleCnt="0"/>
      <dgm:spPr/>
    </dgm:pt>
    <dgm:pt modelId="{652873D3-EFF0-4C9A-A61F-BD50F332086D}" type="pres">
      <dgm:prSet presAssocID="{E141EDFB-D0FE-44B7-8C71-10B3CBB97127}" presName="sibTrans" presStyleLbl="sibTrans1D1" presStyleIdx="0" presStyleCnt="8"/>
      <dgm:spPr/>
    </dgm:pt>
    <dgm:pt modelId="{BA583654-B49A-464D-B232-DA2219719CE2}" type="pres">
      <dgm:prSet presAssocID="{05B29D2F-3BE5-4A57-B475-7DEB6ED293F0}" presName="node" presStyleLbl="node1" presStyleIdx="1" presStyleCnt="8" custScaleX="210075" custScaleY="97278" custRadScaleRad="97714" custRadScaleInc="48101">
        <dgm:presLayoutVars>
          <dgm:bulletEnabled val="1"/>
        </dgm:presLayoutVars>
      </dgm:prSet>
      <dgm:spPr/>
    </dgm:pt>
    <dgm:pt modelId="{6F683ED5-828E-42D5-AADB-A6B096C54D85}" type="pres">
      <dgm:prSet presAssocID="{05B29D2F-3BE5-4A57-B475-7DEB6ED293F0}" presName="spNode" presStyleCnt="0"/>
      <dgm:spPr/>
    </dgm:pt>
    <dgm:pt modelId="{15B64734-181E-46F9-B3F5-05D67D74E62C}" type="pres">
      <dgm:prSet presAssocID="{BB703BFE-F646-4A2C-984E-886F5CD1602E}" presName="sibTrans" presStyleLbl="sibTrans1D1" presStyleIdx="1" presStyleCnt="8"/>
      <dgm:spPr/>
    </dgm:pt>
    <dgm:pt modelId="{0A48FD58-C176-42AB-A4BB-52F56ECD61E7}" type="pres">
      <dgm:prSet presAssocID="{0D475F52-C786-43AB-BAD4-39EB0CFE38B2}" presName="node" presStyleLbl="node1" presStyleIdx="2" presStyleCnt="8" custScaleX="210075" custScaleY="97278">
        <dgm:presLayoutVars>
          <dgm:bulletEnabled val="1"/>
        </dgm:presLayoutVars>
      </dgm:prSet>
      <dgm:spPr/>
    </dgm:pt>
    <dgm:pt modelId="{31037D9E-371E-4A6F-845C-B9D401BDE587}" type="pres">
      <dgm:prSet presAssocID="{0D475F52-C786-43AB-BAD4-39EB0CFE38B2}" presName="spNode" presStyleCnt="0"/>
      <dgm:spPr/>
    </dgm:pt>
    <dgm:pt modelId="{DE50C695-5E3D-4D9D-AA16-4AE8D2E57B4F}" type="pres">
      <dgm:prSet presAssocID="{4B383FA6-1CD9-43D8-B37B-77C6E2D2473A}" presName="sibTrans" presStyleLbl="sibTrans1D1" presStyleIdx="2" presStyleCnt="8"/>
      <dgm:spPr/>
    </dgm:pt>
    <dgm:pt modelId="{7B409C01-A1AE-4DD6-A90B-289B69E5F7C6}" type="pres">
      <dgm:prSet presAssocID="{84D8FE1E-C371-45B3-BA2F-F2580C3EF680}" presName="node" presStyleLbl="node1" presStyleIdx="3" presStyleCnt="8" custScaleX="210075" custScaleY="97278" custRadScaleRad="106105" custRadScaleInc="-77826">
        <dgm:presLayoutVars>
          <dgm:bulletEnabled val="1"/>
        </dgm:presLayoutVars>
      </dgm:prSet>
      <dgm:spPr/>
    </dgm:pt>
    <dgm:pt modelId="{91A9B30C-479E-4B3C-9B8B-493AB667193A}" type="pres">
      <dgm:prSet presAssocID="{84D8FE1E-C371-45B3-BA2F-F2580C3EF680}" presName="spNode" presStyleCnt="0"/>
      <dgm:spPr/>
    </dgm:pt>
    <dgm:pt modelId="{F416C460-4B0C-4CD1-B0FC-96A180DA7292}" type="pres">
      <dgm:prSet presAssocID="{4E42013D-2BA2-48F9-8202-C49E1B24B9E2}" presName="sibTrans" presStyleLbl="sibTrans1D1" presStyleIdx="3" presStyleCnt="8"/>
      <dgm:spPr/>
    </dgm:pt>
    <dgm:pt modelId="{3EF9FD56-ACB7-4750-B66C-59B49FE84729}" type="pres">
      <dgm:prSet presAssocID="{7BA6F829-621C-44A3-8ED0-F67EFD229D4C}" presName="node" presStyleLbl="node1" presStyleIdx="4" presStyleCnt="8" custScaleX="210075" custScaleY="97278" custRadScaleRad="95841" custRadScaleInc="0">
        <dgm:presLayoutVars>
          <dgm:bulletEnabled val="1"/>
        </dgm:presLayoutVars>
      </dgm:prSet>
      <dgm:spPr/>
    </dgm:pt>
    <dgm:pt modelId="{3BE269A5-807D-4A7F-AAE5-A5E01AF01E6D}" type="pres">
      <dgm:prSet presAssocID="{7BA6F829-621C-44A3-8ED0-F67EFD229D4C}" presName="spNode" presStyleCnt="0"/>
      <dgm:spPr/>
    </dgm:pt>
    <dgm:pt modelId="{3B293A98-93AB-45DB-8563-638E749A00CA}" type="pres">
      <dgm:prSet presAssocID="{21B0F8F9-FAA4-43A9-85D1-5CB599492171}" presName="sibTrans" presStyleLbl="sibTrans1D1" presStyleIdx="4" presStyleCnt="8"/>
      <dgm:spPr/>
    </dgm:pt>
    <dgm:pt modelId="{956A96BF-DFBE-4A2B-ACCD-B2E38C36239B}" type="pres">
      <dgm:prSet presAssocID="{86FFE1FA-EB8F-45C2-A357-E1FFD0814E79}" presName="node" presStyleLbl="node1" presStyleIdx="5" presStyleCnt="8" custScaleX="210075" custScaleY="97278" custRadScaleRad="103414" custRadScaleInc="75346">
        <dgm:presLayoutVars>
          <dgm:bulletEnabled val="1"/>
        </dgm:presLayoutVars>
      </dgm:prSet>
      <dgm:spPr/>
    </dgm:pt>
    <dgm:pt modelId="{C2772758-B620-40B9-9D27-1E2FD2C6ED3C}" type="pres">
      <dgm:prSet presAssocID="{86FFE1FA-EB8F-45C2-A357-E1FFD0814E79}" presName="spNode" presStyleCnt="0"/>
      <dgm:spPr/>
    </dgm:pt>
    <dgm:pt modelId="{5652CDCC-A8F6-4B85-A135-2BAF86E23073}" type="pres">
      <dgm:prSet presAssocID="{C2ED5B78-74E7-4257-B882-9C04EF29548D}" presName="sibTrans" presStyleLbl="sibTrans1D1" presStyleIdx="5" presStyleCnt="8"/>
      <dgm:spPr/>
    </dgm:pt>
    <dgm:pt modelId="{A327A355-B446-4A75-8073-6F505CB1EACC}" type="pres">
      <dgm:prSet presAssocID="{E565308F-907F-4D52-BAE8-F26E6B498A2E}" presName="node" presStyleLbl="node1" presStyleIdx="6" presStyleCnt="8" custScaleX="210075" custScaleY="97278">
        <dgm:presLayoutVars>
          <dgm:bulletEnabled val="1"/>
        </dgm:presLayoutVars>
      </dgm:prSet>
      <dgm:spPr/>
    </dgm:pt>
    <dgm:pt modelId="{9D9AB5F2-9EB3-49DD-B3E8-CD9EEA0F3210}" type="pres">
      <dgm:prSet presAssocID="{E565308F-907F-4D52-BAE8-F26E6B498A2E}" presName="spNode" presStyleCnt="0"/>
      <dgm:spPr/>
    </dgm:pt>
    <dgm:pt modelId="{93E7DFA1-5A8B-4918-B501-EC30FBC61724}" type="pres">
      <dgm:prSet presAssocID="{C8658BE2-6874-4BF5-9A7D-5CE5B95960AB}" presName="sibTrans" presStyleLbl="sibTrans1D1" presStyleIdx="6" presStyleCnt="8"/>
      <dgm:spPr/>
    </dgm:pt>
    <dgm:pt modelId="{2EE9A419-5A9B-474B-953A-1CB17D918510}" type="pres">
      <dgm:prSet presAssocID="{ACCE3A94-B1FE-4A90-80A2-015436B897EA}" presName="node" presStyleLbl="node1" presStyleIdx="7" presStyleCnt="8" custScaleX="210075" custScaleY="97278" custRadScaleRad="100912" custRadScaleInc="-54979">
        <dgm:presLayoutVars>
          <dgm:bulletEnabled val="1"/>
        </dgm:presLayoutVars>
      </dgm:prSet>
      <dgm:spPr/>
    </dgm:pt>
    <dgm:pt modelId="{C54FB6D6-CBC7-44DD-AD88-0E2B76642186}" type="pres">
      <dgm:prSet presAssocID="{ACCE3A94-B1FE-4A90-80A2-015436B897EA}" presName="spNode" presStyleCnt="0"/>
      <dgm:spPr/>
    </dgm:pt>
    <dgm:pt modelId="{FCE0ABB2-569C-498E-9B9C-AFE4E73FCB12}" type="pres">
      <dgm:prSet presAssocID="{F5E9DBCD-11C3-4E99-B7A0-1FE7C623F6BB}" presName="sibTrans" presStyleLbl="sibTrans1D1" presStyleIdx="7" presStyleCnt="8"/>
      <dgm:spPr/>
    </dgm:pt>
  </dgm:ptLst>
  <dgm:cxnLst>
    <dgm:cxn modelId="{E5A34218-A42F-40F7-B9D0-3CAF508BF865}" srcId="{9EA5324B-BABB-4D74-AA3D-9E38BFFE201D}" destId="{ACCE3A94-B1FE-4A90-80A2-015436B897EA}" srcOrd="7" destOrd="0" parTransId="{4BBA3397-A26B-49FA-8E15-544BB58D5390}" sibTransId="{F5E9DBCD-11C3-4E99-B7A0-1FE7C623F6BB}"/>
    <dgm:cxn modelId="{EF32481A-4207-4D81-9C34-B511326BCD0F}" srcId="{9EA5324B-BABB-4D74-AA3D-9E38BFFE201D}" destId="{E565308F-907F-4D52-BAE8-F26E6B498A2E}" srcOrd="6" destOrd="0" parTransId="{39D6F92F-AFEF-4B0E-8FA2-E67D39FC2C28}" sibTransId="{C8658BE2-6874-4BF5-9A7D-5CE5B95960AB}"/>
    <dgm:cxn modelId="{DE923325-8240-4081-9CAE-3A30E30D5C5D}" type="presOf" srcId="{21B0F8F9-FAA4-43A9-85D1-5CB599492171}" destId="{3B293A98-93AB-45DB-8563-638E749A00CA}" srcOrd="0" destOrd="0" presId="urn:microsoft.com/office/officeart/2005/8/layout/cycle5"/>
    <dgm:cxn modelId="{CB584829-EEAC-43E6-804B-D542724B0AD3}" srcId="{9EA5324B-BABB-4D74-AA3D-9E38BFFE201D}" destId="{0D475F52-C786-43AB-BAD4-39EB0CFE38B2}" srcOrd="2" destOrd="0" parTransId="{0B7E4E4A-C47D-4A55-96D1-2CC2ED89F434}" sibTransId="{4B383FA6-1CD9-43D8-B37B-77C6E2D2473A}"/>
    <dgm:cxn modelId="{37E83C41-DC1E-4520-8406-DB1EA94457BA}" type="presOf" srcId="{0D475F52-C786-43AB-BAD4-39EB0CFE38B2}" destId="{0A48FD58-C176-42AB-A4BB-52F56ECD61E7}" srcOrd="0" destOrd="0" presId="urn:microsoft.com/office/officeart/2005/8/layout/cycle5"/>
    <dgm:cxn modelId="{63285344-1909-48C0-8B56-7DE2DBA8E3ED}" type="presOf" srcId="{84D8FE1E-C371-45B3-BA2F-F2580C3EF680}" destId="{7B409C01-A1AE-4DD6-A90B-289B69E5F7C6}" srcOrd="0" destOrd="0" presId="urn:microsoft.com/office/officeart/2005/8/layout/cycle5"/>
    <dgm:cxn modelId="{AEF7D966-91A3-4DC5-A0EF-917579850FDC}" type="presOf" srcId="{4E42013D-2BA2-48F9-8202-C49E1B24B9E2}" destId="{F416C460-4B0C-4CD1-B0FC-96A180DA7292}" srcOrd="0" destOrd="0" presId="urn:microsoft.com/office/officeart/2005/8/layout/cycle5"/>
    <dgm:cxn modelId="{1C4CAB6E-EB8A-41D9-AC71-1537F6570E87}" type="presOf" srcId="{05B29D2F-3BE5-4A57-B475-7DEB6ED293F0}" destId="{BA583654-B49A-464D-B232-DA2219719CE2}" srcOrd="0" destOrd="0" presId="urn:microsoft.com/office/officeart/2005/8/layout/cycle5"/>
    <dgm:cxn modelId="{10B1C270-B898-4853-A02B-F5248BF62DD4}" srcId="{9EA5324B-BABB-4D74-AA3D-9E38BFFE201D}" destId="{84D8FE1E-C371-45B3-BA2F-F2580C3EF680}" srcOrd="3" destOrd="0" parTransId="{1038CA47-8D7A-479D-88CA-48F03D39302F}" sibTransId="{4E42013D-2BA2-48F9-8202-C49E1B24B9E2}"/>
    <dgm:cxn modelId="{6D5D5178-3002-460B-ACDC-1720688D1B3A}" type="presOf" srcId="{C2ED5B78-74E7-4257-B882-9C04EF29548D}" destId="{5652CDCC-A8F6-4B85-A135-2BAF86E23073}" srcOrd="0" destOrd="0" presId="urn:microsoft.com/office/officeart/2005/8/layout/cycle5"/>
    <dgm:cxn modelId="{73DD0F5A-93F4-40D3-80E3-572C24587608}" type="presOf" srcId="{E565308F-907F-4D52-BAE8-F26E6B498A2E}" destId="{A327A355-B446-4A75-8073-6F505CB1EACC}" srcOrd="0" destOrd="0" presId="urn:microsoft.com/office/officeart/2005/8/layout/cycle5"/>
    <dgm:cxn modelId="{5835A280-4189-45EC-A3D4-765BDE2835A1}" type="presOf" srcId="{7BA6F829-621C-44A3-8ED0-F67EFD229D4C}" destId="{3EF9FD56-ACB7-4750-B66C-59B49FE84729}" srcOrd="0" destOrd="0" presId="urn:microsoft.com/office/officeart/2005/8/layout/cycle5"/>
    <dgm:cxn modelId="{7B5B008A-1E30-4E80-A30F-DB82AA38F984}" type="presOf" srcId="{BB703BFE-F646-4A2C-984E-886F5CD1602E}" destId="{15B64734-181E-46F9-B3F5-05D67D74E62C}" srcOrd="0" destOrd="0" presId="urn:microsoft.com/office/officeart/2005/8/layout/cycle5"/>
    <dgm:cxn modelId="{7DE8279B-DCAA-4F54-B238-12F90B8B029B}" type="presOf" srcId="{86FFE1FA-EB8F-45C2-A357-E1FFD0814E79}" destId="{956A96BF-DFBE-4A2B-ACCD-B2E38C36239B}" srcOrd="0" destOrd="0" presId="urn:microsoft.com/office/officeart/2005/8/layout/cycle5"/>
    <dgm:cxn modelId="{9E8DE29E-F6BA-4D2C-927D-AA6688996F98}" type="presOf" srcId="{9EA5324B-BABB-4D74-AA3D-9E38BFFE201D}" destId="{AAB3A4D9-A073-4C88-AAF2-CB1A895ABB6E}" srcOrd="0" destOrd="0" presId="urn:microsoft.com/office/officeart/2005/8/layout/cycle5"/>
    <dgm:cxn modelId="{2C9A559F-813B-419B-91E6-53048FA58C08}" type="presOf" srcId="{4B383FA6-1CD9-43D8-B37B-77C6E2D2473A}" destId="{DE50C695-5E3D-4D9D-AA16-4AE8D2E57B4F}" srcOrd="0" destOrd="0" presId="urn:microsoft.com/office/officeart/2005/8/layout/cycle5"/>
    <dgm:cxn modelId="{014CEDA0-AA54-464E-8F48-F088ABA958A7}" srcId="{9EA5324B-BABB-4D74-AA3D-9E38BFFE201D}" destId="{7BA6F829-621C-44A3-8ED0-F67EFD229D4C}" srcOrd="4" destOrd="0" parTransId="{DE08A862-BABC-4582-9EE9-038033BDE747}" sibTransId="{21B0F8F9-FAA4-43A9-85D1-5CB599492171}"/>
    <dgm:cxn modelId="{C53B68AE-3DCE-427C-96F1-99B81BB3786A}" type="presOf" srcId="{ACCE3A94-B1FE-4A90-80A2-015436B897EA}" destId="{2EE9A419-5A9B-474B-953A-1CB17D918510}" srcOrd="0" destOrd="0" presId="urn:microsoft.com/office/officeart/2005/8/layout/cycle5"/>
    <dgm:cxn modelId="{036AD3BA-F2D8-43B8-AD90-154E8186C354}" type="presOf" srcId="{E141EDFB-D0FE-44B7-8C71-10B3CBB97127}" destId="{652873D3-EFF0-4C9A-A61F-BD50F332086D}" srcOrd="0" destOrd="0" presId="urn:microsoft.com/office/officeart/2005/8/layout/cycle5"/>
    <dgm:cxn modelId="{470750D8-E822-423F-9F27-B2D08FECD009}" type="presOf" srcId="{F5E9DBCD-11C3-4E99-B7A0-1FE7C623F6BB}" destId="{FCE0ABB2-569C-498E-9B9C-AFE4E73FCB12}" srcOrd="0" destOrd="0" presId="urn:microsoft.com/office/officeart/2005/8/layout/cycle5"/>
    <dgm:cxn modelId="{99F390E6-BA16-4978-B926-728955759024}" srcId="{9EA5324B-BABB-4D74-AA3D-9E38BFFE201D}" destId="{86FFE1FA-EB8F-45C2-A357-E1FFD0814E79}" srcOrd="5" destOrd="0" parTransId="{F119EADB-CB5F-455E-9028-8A56A760A086}" sibTransId="{C2ED5B78-74E7-4257-B882-9C04EF29548D}"/>
    <dgm:cxn modelId="{747D81EC-1AA4-4A51-9F45-E7923C58AE31}" srcId="{9EA5324B-BABB-4D74-AA3D-9E38BFFE201D}" destId="{2D72B899-E481-4A37-ABD4-ECD0994DDAA9}" srcOrd="0" destOrd="0" parTransId="{70750060-A26C-48DE-B7DE-A1B89568D417}" sibTransId="{E141EDFB-D0FE-44B7-8C71-10B3CBB97127}"/>
    <dgm:cxn modelId="{F6A793F0-1F47-4FA5-B8A1-F34A9E66E039}" type="presOf" srcId="{2D72B899-E481-4A37-ABD4-ECD0994DDAA9}" destId="{12FF1C58-2251-4D56-8825-C74775C5DB15}" srcOrd="0" destOrd="0" presId="urn:microsoft.com/office/officeart/2005/8/layout/cycle5"/>
    <dgm:cxn modelId="{074F2EF3-2DC9-4413-AA77-A348DC6C5473}" srcId="{9EA5324B-BABB-4D74-AA3D-9E38BFFE201D}" destId="{05B29D2F-3BE5-4A57-B475-7DEB6ED293F0}" srcOrd="1" destOrd="0" parTransId="{761824C7-B183-41C3-9C86-28C1D877DA84}" sibTransId="{BB703BFE-F646-4A2C-984E-886F5CD1602E}"/>
    <dgm:cxn modelId="{59439AF8-EA43-4927-8D43-49E5D04945C6}" type="presOf" srcId="{C8658BE2-6874-4BF5-9A7D-5CE5B95960AB}" destId="{93E7DFA1-5A8B-4918-B501-EC30FBC61724}" srcOrd="0" destOrd="0" presId="urn:microsoft.com/office/officeart/2005/8/layout/cycle5"/>
    <dgm:cxn modelId="{4A3D880A-DF5A-4802-A7E7-B729E14062E8}" type="presParOf" srcId="{AAB3A4D9-A073-4C88-AAF2-CB1A895ABB6E}" destId="{12FF1C58-2251-4D56-8825-C74775C5DB15}" srcOrd="0" destOrd="0" presId="urn:microsoft.com/office/officeart/2005/8/layout/cycle5"/>
    <dgm:cxn modelId="{6141F241-21C6-4962-9158-014D8AD86E66}" type="presParOf" srcId="{AAB3A4D9-A073-4C88-AAF2-CB1A895ABB6E}" destId="{E22164E6-F9A4-4CB2-88FE-4BF6F527A806}" srcOrd="1" destOrd="0" presId="urn:microsoft.com/office/officeart/2005/8/layout/cycle5"/>
    <dgm:cxn modelId="{0DA4AC4B-0766-4615-BE6F-1091BB0E0762}" type="presParOf" srcId="{AAB3A4D9-A073-4C88-AAF2-CB1A895ABB6E}" destId="{652873D3-EFF0-4C9A-A61F-BD50F332086D}" srcOrd="2" destOrd="0" presId="urn:microsoft.com/office/officeart/2005/8/layout/cycle5"/>
    <dgm:cxn modelId="{4C09EC46-1C29-4A9A-85A1-0D0203E8D105}" type="presParOf" srcId="{AAB3A4D9-A073-4C88-AAF2-CB1A895ABB6E}" destId="{BA583654-B49A-464D-B232-DA2219719CE2}" srcOrd="3" destOrd="0" presId="urn:microsoft.com/office/officeart/2005/8/layout/cycle5"/>
    <dgm:cxn modelId="{089D797B-1582-4D6B-9267-9FDDF5096D74}" type="presParOf" srcId="{AAB3A4D9-A073-4C88-AAF2-CB1A895ABB6E}" destId="{6F683ED5-828E-42D5-AADB-A6B096C54D85}" srcOrd="4" destOrd="0" presId="urn:microsoft.com/office/officeart/2005/8/layout/cycle5"/>
    <dgm:cxn modelId="{A5BBC914-B8BE-4A5F-A745-4F5CF447D269}" type="presParOf" srcId="{AAB3A4D9-A073-4C88-AAF2-CB1A895ABB6E}" destId="{15B64734-181E-46F9-B3F5-05D67D74E62C}" srcOrd="5" destOrd="0" presId="urn:microsoft.com/office/officeart/2005/8/layout/cycle5"/>
    <dgm:cxn modelId="{21CD9FEC-9244-4A64-AA96-B55D598FFFE8}" type="presParOf" srcId="{AAB3A4D9-A073-4C88-AAF2-CB1A895ABB6E}" destId="{0A48FD58-C176-42AB-A4BB-52F56ECD61E7}" srcOrd="6" destOrd="0" presId="urn:microsoft.com/office/officeart/2005/8/layout/cycle5"/>
    <dgm:cxn modelId="{39289542-471D-4AD6-87D3-0B41DC0792C1}" type="presParOf" srcId="{AAB3A4D9-A073-4C88-AAF2-CB1A895ABB6E}" destId="{31037D9E-371E-4A6F-845C-B9D401BDE587}" srcOrd="7" destOrd="0" presId="urn:microsoft.com/office/officeart/2005/8/layout/cycle5"/>
    <dgm:cxn modelId="{B6744D99-DADF-431F-801E-9DD6EE38DEF5}" type="presParOf" srcId="{AAB3A4D9-A073-4C88-AAF2-CB1A895ABB6E}" destId="{DE50C695-5E3D-4D9D-AA16-4AE8D2E57B4F}" srcOrd="8" destOrd="0" presId="urn:microsoft.com/office/officeart/2005/8/layout/cycle5"/>
    <dgm:cxn modelId="{B19B2A4A-7191-4D40-AFE6-2EB2D64F083F}" type="presParOf" srcId="{AAB3A4D9-A073-4C88-AAF2-CB1A895ABB6E}" destId="{7B409C01-A1AE-4DD6-A90B-289B69E5F7C6}" srcOrd="9" destOrd="0" presId="urn:microsoft.com/office/officeart/2005/8/layout/cycle5"/>
    <dgm:cxn modelId="{4C3D9599-E294-4F02-A7B4-00A08DD15DC7}" type="presParOf" srcId="{AAB3A4D9-A073-4C88-AAF2-CB1A895ABB6E}" destId="{91A9B30C-479E-4B3C-9B8B-493AB667193A}" srcOrd="10" destOrd="0" presId="urn:microsoft.com/office/officeart/2005/8/layout/cycle5"/>
    <dgm:cxn modelId="{F597FC47-AC68-4E39-97F9-872B787EBAE3}" type="presParOf" srcId="{AAB3A4D9-A073-4C88-AAF2-CB1A895ABB6E}" destId="{F416C460-4B0C-4CD1-B0FC-96A180DA7292}" srcOrd="11" destOrd="0" presId="urn:microsoft.com/office/officeart/2005/8/layout/cycle5"/>
    <dgm:cxn modelId="{B09F2DE8-4AA4-4EFA-BBBE-8646A03B36E7}" type="presParOf" srcId="{AAB3A4D9-A073-4C88-AAF2-CB1A895ABB6E}" destId="{3EF9FD56-ACB7-4750-B66C-59B49FE84729}" srcOrd="12" destOrd="0" presId="urn:microsoft.com/office/officeart/2005/8/layout/cycle5"/>
    <dgm:cxn modelId="{0EA2E554-1DEA-42E2-BFE7-8CCC67520311}" type="presParOf" srcId="{AAB3A4D9-A073-4C88-AAF2-CB1A895ABB6E}" destId="{3BE269A5-807D-4A7F-AAE5-A5E01AF01E6D}" srcOrd="13" destOrd="0" presId="urn:microsoft.com/office/officeart/2005/8/layout/cycle5"/>
    <dgm:cxn modelId="{F7D07E67-B685-48C1-ADC9-26E847B3580A}" type="presParOf" srcId="{AAB3A4D9-A073-4C88-AAF2-CB1A895ABB6E}" destId="{3B293A98-93AB-45DB-8563-638E749A00CA}" srcOrd="14" destOrd="0" presId="urn:microsoft.com/office/officeart/2005/8/layout/cycle5"/>
    <dgm:cxn modelId="{7A7B4E6E-28A1-4D81-A76E-09E35634B004}" type="presParOf" srcId="{AAB3A4D9-A073-4C88-AAF2-CB1A895ABB6E}" destId="{956A96BF-DFBE-4A2B-ACCD-B2E38C36239B}" srcOrd="15" destOrd="0" presId="urn:microsoft.com/office/officeart/2005/8/layout/cycle5"/>
    <dgm:cxn modelId="{9BCE8797-6ED9-4DE3-8BBD-1617F4A8E6F9}" type="presParOf" srcId="{AAB3A4D9-A073-4C88-AAF2-CB1A895ABB6E}" destId="{C2772758-B620-40B9-9D27-1E2FD2C6ED3C}" srcOrd="16" destOrd="0" presId="urn:microsoft.com/office/officeart/2005/8/layout/cycle5"/>
    <dgm:cxn modelId="{8AE283CF-BEFE-4E90-B83C-5F984B2493C3}" type="presParOf" srcId="{AAB3A4D9-A073-4C88-AAF2-CB1A895ABB6E}" destId="{5652CDCC-A8F6-4B85-A135-2BAF86E23073}" srcOrd="17" destOrd="0" presId="urn:microsoft.com/office/officeart/2005/8/layout/cycle5"/>
    <dgm:cxn modelId="{023C434E-10B4-4D0C-9D4E-46335474269A}" type="presParOf" srcId="{AAB3A4D9-A073-4C88-AAF2-CB1A895ABB6E}" destId="{A327A355-B446-4A75-8073-6F505CB1EACC}" srcOrd="18" destOrd="0" presId="urn:microsoft.com/office/officeart/2005/8/layout/cycle5"/>
    <dgm:cxn modelId="{F1891277-8F60-4051-9ADE-E5C9B806F221}" type="presParOf" srcId="{AAB3A4D9-A073-4C88-AAF2-CB1A895ABB6E}" destId="{9D9AB5F2-9EB3-49DD-B3E8-CD9EEA0F3210}" srcOrd="19" destOrd="0" presId="urn:microsoft.com/office/officeart/2005/8/layout/cycle5"/>
    <dgm:cxn modelId="{900EF406-02A4-4E08-B1DA-D99687C454C7}" type="presParOf" srcId="{AAB3A4D9-A073-4C88-AAF2-CB1A895ABB6E}" destId="{93E7DFA1-5A8B-4918-B501-EC30FBC61724}" srcOrd="20" destOrd="0" presId="urn:microsoft.com/office/officeart/2005/8/layout/cycle5"/>
    <dgm:cxn modelId="{E8EFAD0A-EF29-4736-A3F7-2B5BDBCDB618}" type="presParOf" srcId="{AAB3A4D9-A073-4C88-AAF2-CB1A895ABB6E}" destId="{2EE9A419-5A9B-474B-953A-1CB17D918510}" srcOrd="21" destOrd="0" presId="urn:microsoft.com/office/officeart/2005/8/layout/cycle5"/>
    <dgm:cxn modelId="{1742E98E-8458-4F34-9B4E-93DE2DE1DDD1}" type="presParOf" srcId="{AAB3A4D9-A073-4C88-AAF2-CB1A895ABB6E}" destId="{C54FB6D6-CBC7-44DD-AD88-0E2B76642186}" srcOrd="22" destOrd="0" presId="urn:microsoft.com/office/officeart/2005/8/layout/cycle5"/>
    <dgm:cxn modelId="{583C1D3B-AA3B-4187-BDC7-EF035C9296D5}" type="presParOf" srcId="{AAB3A4D9-A073-4C88-AAF2-CB1A895ABB6E}" destId="{FCE0ABB2-569C-498E-9B9C-AFE4E73FCB12}" srcOrd="23" destOrd="0" presId="urn:microsoft.com/office/officeart/2005/8/layout/cycle5"/>
  </dgm:cxnLst>
  <dgm:bg>
    <a:noFill/>
  </dgm:bg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5E1A4A9-0DCE-486A-84DA-17FAF3397C33}">
      <dsp:nvSpPr>
        <dsp:cNvPr id="0" name=""/>
        <dsp:cNvSpPr/>
      </dsp:nvSpPr>
      <dsp:spPr>
        <a:xfrm>
          <a:off x="0" y="19242"/>
          <a:ext cx="6513603" cy="527670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SG" sz="2200" kern="1200"/>
            <a:t>Factory Operating License</a:t>
          </a:r>
          <a:endParaRPr lang="en-US" sz="2200" kern="1200"/>
        </a:p>
      </dsp:txBody>
      <dsp:txXfrm>
        <a:off x="25759" y="45001"/>
        <a:ext cx="6462085" cy="476152"/>
      </dsp:txXfrm>
    </dsp:sp>
    <dsp:sp modelId="{97D41475-00B9-46EE-9E9E-8B49ECC66C72}">
      <dsp:nvSpPr>
        <dsp:cNvPr id="0" name=""/>
        <dsp:cNvSpPr/>
      </dsp:nvSpPr>
      <dsp:spPr>
        <a:xfrm>
          <a:off x="0" y="610272"/>
          <a:ext cx="6513603" cy="527670"/>
        </a:xfrm>
        <a:prstGeom prst="roundRect">
          <a:avLst/>
        </a:prstGeom>
        <a:solidFill>
          <a:schemeClr val="accent5">
            <a:hueOff val="-750949"/>
            <a:satOff val="-1935"/>
            <a:lumOff val="-1307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SG" sz="2200" kern="1200"/>
            <a:t>Product Ingredient List or Report</a:t>
          </a:r>
          <a:endParaRPr lang="en-US" sz="2200" kern="1200"/>
        </a:p>
      </dsp:txBody>
      <dsp:txXfrm>
        <a:off x="25759" y="636031"/>
        <a:ext cx="6462085" cy="476152"/>
      </dsp:txXfrm>
    </dsp:sp>
    <dsp:sp modelId="{437CFC10-D580-4E11-B3E1-4CC0DACAFA5B}">
      <dsp:nvSpPr>
        <dsp:cNvPr id="0" name=""/>
        <dsp:cNvSpPr/>
      </dsp:nvSpPr>
      <dsp:spPr>
        <a:xfrm>
          <a:off x="0" y="1201303"/>
          <a:ext cx="6513603" cy="527670"/>
        </a:xfrm>
        <a:prstGeom prst="roundRect">
          <a:avLst/>
        </a:prstGeom>
        <a:solidFill>
          <a:schemeClr val="accent5">
            <a:hueOff val="-1501898"/>
            <a:satOff val="-3871"/>
            <a:lumOff val="-2614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SG" sz="2200" kern="1200"/>
            <a:t>Nutrition Report</a:t>
          </a:r>
          <a:endParaRPr lang="en-US" sz="2200" kern="1200"/>
        </a:p>
      </dsp:txBody>
      <dsp:txXfrm>
        <a:off x="25759" y="1227062"/>
        <a:ext cx="6462085" cy="476152"/>
      </dsp:txXfrm>
    </dsp:sp>
    <dsp:sp modelId="{3B075C4A-525C-44A5-AF51-890AC7665777}">
      <dsp:nvSpPr>
        <dsp:cNvPr id="0" name=""/>
        <dsp:cNvSpPr/>
      </dsp:nvSpPr>
      <dsp:spPr>
        <a:xfrm>
          <a:off x="0" y="1792333"/>
          <a:ext cx="6513603" cy="527670"/>
        </a:xfrm>
        <a:prstGeom prst="roundRect">
          <a:avLst/>
        </a:prstGeom>
        <a:solidFill>
          <a:schemeClr val="accent5">
            <a:hueOff val="-2252848"/>
            <a:satOff val="-5806"/>
            <a:lumOff val="-3922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SG" sz="2200" kern="1200"/>
            <a:t>ISO Certificate (Additional)</a:t>
          </a:r>
          <a:endParaRPr lang="en-US" sz="2200" kern="1200"/>
        </a:p>
      </dsp:txBody>
      <dsp:txXfrm>
        <a:off x="25759" y="1818092"/>
        <a:ext cx="6462085" cy="476152"/>
      </dsp:txXfrm>
    </dsp:sp>
    <dsp:sp modelId="{F696D237-6D5C-4508-92AE-DB5ED3D3AC01}">
      <dsp:nvSpPr>
        <dsp:cNvPr id="0" name=""/>
        <dsp:cNvSpPr/>
      </dsp:nvSpPr>
      <dsp:spPr>
        <a:xfrm>
          <a:off x="0" y="2383363"/>
          <a:ext cx="6513603" cy="527670"/>
        </a:xfrm>
        <a:prstGeom prst="roundRect">
          <a:avLst/>
        </a:prstGeom>
        <a:solidFill>
          <a:schemeClr val="accent5">
            <a:hueOff val="-3003797"/>
            <a:satOff val="-7742"/>
            <a:lumOff val="-5229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SG" sz="2200" kern="1200"/>
            <a:t>Halal Certificate (Recommended)</a:t>
          </a:r>
          <a:endParaRPr lang="en-US" sz="2200" kern="1200"/>
        </a:p>
      </dsp:txBody>
      <dsp:txXfrm>
        <a:off x="25759" y="2409122"/>
        <a:ext cx="6462085" cy="476152"/>
      </dsp:txXfrm>
    </dsp:sp>
    <dsp:sp modelId="{1665CC8A-0DC0-48FB-9BE4-8104ABE6D786}">
      <dsp:nvSpPr>
        <dsp:cNvPr id="0" name=""/>
        <dsp:cNvSpPr/>
      </dsp:nvSpPr>
      <dsp:spPr>
        <a:xfrm>
          <a:off x="0" y="2974393"/>
          <a:ext cx="6513603" cy="527670"/>
        </a:xfrm>
        <a:prstGeom prst="roundRect">
          <a:avLst/>
        </a:prstGeom>
        <a:solidFill>
          <a:schemeClr val="accent5">
            <a:hueOff val="-3754746"/>
            <a:satOff val="-9677"/>
            <a:lumOff val="-6536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SG" sz="2200" kern="1200"/>
            <a:t>HACCP</a:t>
          </a:r>
          <a:endParaRPr lang="en-US" sz="2200" kern="1200"/>
        </a:p>
      </dsp:txBody>
      <dsp:txXfrm>
        <a:off x="25759" y="3000152"/>
        <a:ext cx="6462085" cy="476152"/>
      </dsp:txXfrm>
    </dsp:sp>
    <dsp:sp modelId="{BD2F8AFA-ED9F-4D61-BB52-388962B1F3E6}">
      <dsp:nvSpPr>
        <dsp:cNvPr id="0" name=""/>
        <dsp:cNvSpPr/>
      </dsp:nvSpPr>
      <dsp:spPr>
        <a:xfrm>
          <a:off x="0" y="3565423"/>
          <a:ext cx="6513603" cy="527670"/>
        </a:xfrm>
        <a:prstGeom prst="roundRect">
          <a:avLst/>
        </a:prstGeom>
        <a:solidFill>
          <a:schemeClr val="accent5">
            <a:hueOff val="-4505695"/>
            <a:satOff val="-11613"/>
            <a:lumOff val="-7843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SG" sz="2200" kern="1200"/>
            <a:t>GMP</a:t>
          </a:r>
          <a:endParaRPr lang="en-US" sz="2200" kern="1200"/>
        </a:p>
      </dsp:txBody>
      <dsp:txXfrm>
        <a:off x="25759" y="3591182"/>
        <a:ext cx="6462085" cy="476152"/>
      </dsp:txXfrm>
    </dsp:sp>
    <dsp:sp modelId="{45242B2E-13B0-4F20-BA08-B38B78F57EB5}">
      <dsp:nvSpPr>
        <dsp:cNvPr id="0" name=""/>
        <dsp:cNvSpPr/>
      </dsp:nvSpPr>
      <dsp:spPr>
        <a:xfrm>
          <a:off x="0" y="4156453"/>
          <a:ext cx="6513603" cy="527670"/>
        </a:xfrm>
        <a:prstGeom prst="roundRect">
          <a:avLst/>
        </a:prstGeom>
        <a:solidFill>
          <a:schemeClr val="accent5">
            <a:hueOff val="-5256644"/>
            <a:satOff val="-13548"/>
            <a:lumOff val="-9151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SG" sz="2200" kern="1200"/>
            <a:t>Lab Test Report</a:t>
          </a:r>
          <a:endParaRPr lang="en-US" sz="2200" kern="1200"/>
        </a:p>
      </dsp:txBody>
      <dsp:txXfrm>
        <a:off x="25759" y="4182212"/>
        <a:ext cx="6462085" cy="476152"/>
      </dsp:txXfrm>
    </dsp:sp>
    <dsp:sp modelId="{711A45B6-64FF-4337-8464-72786366F77F}">
      <dsp:nvSpPr>
        <dsp:cNvPr id="0" name=""/>
        <dsp:cNvSpPr/>
      </dsp:nvSpPr>
      <dsp:spPr>
        <a:xfrm>
          <a:off x="0" y="4747483"/>
          <a:ext cx="6513603" cy="527670"/>
        </a:xfrm>
        <a:prstGeom prst="roundRect">
          <a:avLst/>
        </a:prstGeom>
        <a:solidFill>
          <a:schemeClr val="accent5">
            <a:hueOff val="-6007594"/>
            <a:satOff val="-15484"/>
            <a:lumOff val="-10458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dirty="0"/>
            <a:t>MSDS or </a:t>
          </a:r>
          <a:r>
            <a:rPr lang="en-SG" sz="2200" kern="1200" dirty="0"/>
            <a:t>Allergy</a:t>
          </a:r>
          <a:r>
            <a:rPr lang="en-US" sz="2200" kern="1200" dirty="0"/>
            <a:t> report</a:t>
          </a:r>
        </a:p>
      </dsp:txBody>
      <dsp:txXfrm>
        <a:off x="25759" y="4773242"/>
        <a:ext cx="6462085" cy="476152"/>
      </dsp:txXfrm>
    </dsp:sp>
    <dsp:sp modelId="{FDE1FA25-54CA-4940-939B-7B443DE1F57B}">
      <dsp:nvSpPr>
        <dsp:cNvPr id="0" name=""/>
        <dsp:cNvSpPr/>
      </dsp:nvSpPr>
      <dsp:spPr>
        <a:xfrm>
          <a:off x="0" y="5338513"/>
          <a:ext cx="6513603" cy="527670"/>
        </a:xfrm>
        <a:prstGeom prst="roundRect">
          <a:avLst/>
        </a:prstGeom>
        <a:solidFill>
          <a:schemeClr val="accent5">
            <a:hueOff val="-6758543"/>
            <a:satOff val="-17419"/>
            <a:lumOff val="-11765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SG" sz="2200" kern="1200"/>
            <a:t>Free Sale Certificate</a:t>
          </a:r>
          <a:endParaRPr lang="en-US" sz="2200" kern="1200"/>
        </a:p>
      </dsp:txBody>
      <dsp:txXfrm>
        <a:off x="25759" y="5364272"/>
        <a:ext cx="6462085" cy="47615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69B85E0-0205-48F8-949D-2400F107F06B}">
      <dsp:nvSpPr>
        <dsp:cNvPr id="0" name=""/>
        <dsp:cNvSpPr/>
      </dsp:nvSpPr>
      <dsp:spPr>
        <a:xfrm>
          <a:off x="0" y="1903"/>
          <a:ext cx="6513603" cy="811257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22E05B3-E43B-4DE5-8197-107563B826D1}">
      <dsp:nvSpPr>
        <dsp:cNvPr id="0" name=""/>
        <dsp:cNvSpPr/>
      </dsp:nvSpPr>
      <dsp:spPr>
        <a:xfrm>
          <a:off x="245405" y="184436"/>
          <a:ext cx="446191" cy="446191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C98C3F6-40EB-4F18-A4AF-06BF67348738}">
      <dsp:nvSpPr>
        <dsp:cNvPr id="0" name=""/>
        <dsp:cNvSpPr/>
      </dsp:nvSpPr>
      <dsp:spPr>
        <a:xfrm>
          <a:off x="937002" y="1903"/>
          <a:ext cx="5576601" cy="81125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5858" tIns="85858" rIns="85858" bIns="85858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SG" sz="1900" kern="1200"/>
            <a:t>Budget</a:t>
          </a:r>
          <a:endParaRPr lang="en-US" sz="1900" kern="1200"/>
        </a:p>
      </dsp:txBody>
      <dsp:txXfrm>
        <a:off x="937002" y="1903"/>
        <a:ext cx="5576601" cy="811257"/>
      </dsp:txXfrm>
    </dsp:sp>
    <dsp:sp modelId="{766E05F5-EC9B-49AF-AEFE-B2E867168662}">
      <dsp:nvSpPr>
        <dsp:cNvPr id="0" name=""/>
        <dsp:cNvSpPr/>
      </dsp:nvSpPr>
      <dsp:spPr>
        <a:xfrm>
          <a:off x="0" y="1015975"/>
          <a:ext cx="6513603" cy="811257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554C787-5CF4-4B73-89E4-F3F5E97D79FD}">
      <dsp:nvSpPr>
        <dsp:cNvPr id="0" name=""/>
        <dsp:cNvSpPr/>
      </dsp:nvSpPr>
      <dsp:spPr>
        <a:xfrm>
          <a:off x="245405" y="1198508"/>
          <a:ext cx="446191" cy="446191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4744529-AB1A-45B3-B0EA-C43CDD0DBC02}">
      <dsp:nvSpPr>
        <dsp:cNvPr id="0" name=""/>
        <dsp:cNvSpPr/>
      </dsp:nvSpPr>
      <dsp:spPr>
        <a:xfrm>
          <a:off x="937002" y="1015975"/>
          <a:ext cx="5576601" cy="81125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5858" tIns="85858" rIns="85858" bIns="85858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SG" sz="1900" kern="1200"/>
            <a:t>Target Group</a:t>
          </a:r>
          <a:endParaRPr lang="en-US" sz="1900" kern="1200"/>
        </a:p>
      </dsp:txBody>
      <dsp:txXfrm>
        <a:off x="937002" y="1015975"/>
        <a:ext cx="5576601" cy="811257"/>
      </dsp:txXfrm>
    </dsp:sp>
    <dsp:sp modelId="{418CC18A-144D-4E4E-AD47-22B6F08501D7}">
      <dsp:nvSpPr>
        <dsp:cNvPr id="0" name=""/>
        <dsp:cNvSpPr/>
      </dsp:nvSpPr>
      <dsp:spPr>
        <a:xfrm>
          <a:off x="0" y="2030048"/>
          <a:ext cx="6513603" cy="811257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E83B042-CCC3-413C-A10E-9B99C5E67A2F}">
      <dsp:nvSpPr>
        <dsp:cNvPr id="0" name=""/>
        <dsp:cNvSpPr/>
      </dsp:nvSpPr>
      <dsp:spPr>
        <a:xfrm>
          <a:off x="245405" y="2212581"/>
          <a:ext cx="446191" cy="446191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3C20DF-66FD-4084-81BC-0D21369A5FE4}">
      <dsp:nvSpPr>
        <dsp:cNvPr id="0" name=""/>
        <dsp:cNvSpPr/>
      </dsp:nvSpPr>
      <dsp:spPr>
        <a:xfrm>
          <a:off x="937002" y="2030048"/>
          <a:ext cx="5576601" cy="81125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5858" tIns="85858" rIns="85858" bIns="85858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SG" sz="1900" kern="1200"/>
            <a:t>Marketing Strategy</a:t>
          </a:r>
          <a:endParaRPr lang="en-US" sz="1900" kern="1200"/>
        </a:p>
      </dsp:txBody>
      <dsp:txXfrm>
        <a:off x="937002" y="2030048"/>
        <a:ext cx="5576601" cy="811257"/>
      </dsp:txXfrm>
    </dsp:sp>
    <dsp:sp modelId="{A13C7458-7B7F-43E7-B482-E94FEE67781E}">
      <dsp:nvSpPr>
        <dsp:cNvPr id="0" name=""/>
        <dsp:cNvSpPr/>
      </dsp:nvSpPr>
      <dsp:spPr>
        <a:xfrm>
          <a:off x="0" y="3044120"/>
          <a:ext cx="6513603" cy="811257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766F2BD-6B8A-4D85-B8C1-6BFC16148ABB}">
      <dsp:nvSpPr>
        <dsp:cNvPr id="0" name=""/>
        <dsp:cNvSpPr/>
      </dsp:nvSpPr>
      <dsp:spPr>
        <a:xfrm rot="10800000">
          <a:off x="245405" y="3226653"/>
          <a:ext cx="446191" cy="446191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DF669E9-D816-467B-A18E-736351E48080}">
      <dsp:nvSpPr>
        <dsp:cNvPr id="0" name=""/>
        <dsp:cNvSpPr/>
      </dsp:nvSpPr>
      <dsp:spPr>
        <a:xfrm>
          <a:off x="937002" y="3044120"/>
          <a:ext cx="5576601" cy="81125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5858" tIns="85858" rIns="85858" bIns="85858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SG" sz="1900" kern="1200"/>
            <a:t>Sales and Channels Entry Target</a:t>
          </a:r>
          <a:endParaRPr lang="en-US" sz="1900" kern="1200"/>
        </a:p>
      </dsp:txBody>
      <dsp:txXfrm>
        <a:off x="937002" y="3044120"/>
        <a:ext cx="5576601" cy="811257"/>
      </dsp:txXfrm>
    </dsp:sp>
    <dsp:sp modelId="{EC209E0F-08B4-4D4E-ACE7-A73E9F3E56EB}">
      <dsp:nvSpPr>
        <dsp:cNvPr id="0" name=""/>
        <dsp:cNvSpPr/>
      </dsp:nvSpPr>
      <dsp:spPr>
        <a:xfrm>
          <a:off x="0" y="4058192"/>
          <a:ext cx="6513603" cy="811257"/>
        </a:xfrm>
        <a:prstGeom prst="roundRect">
          <a:avLst>
            <a:gd name="adj" fmla="val 1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39E172E-9B28-443B-9D57-989EA6DCB284}">
      <dsp:nvSpPr>
        <dsp:cNvPr id="0" name=""/>
        <dsp:cNvSpPr/>
      </dsp:nvSpPr>
      <dsp:spPr>
        <a:xfrm>
          <a:off x="245405" y="4240725"/>
          <a:ext cx="446191" cy="446191"/>
        </a:xfrm>
        <a:prstGeom prst="rect">
          <a:avLst/>
        </a:prstGeom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01D89A1-CC04-4370-B140-F258990B1043}">
      <dsp:nvSpPr>
        <dsp:cNvPr id="0" name=""/>
        <dsp:cNvSpPr/>
      </dsp:nvSpPr>
      <dsp:spPr>
        <a:xfrm>
          <a:off x="937002" y="4058192"/>
          <a:ext cx="5576601" cy="81125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5858" tIns="85858" rIns="85858" bIns="85858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SG" sz="1900" kern="1200"/>
            <a:t>Current Company Size / Manpower</a:t>
          </a:r>
          <a:endParaRPr lang="en-US" sz="1900" kern="1200"/>
        </a:p>
      </dsp:txBody>
      <dsp:txXfrm>
        <a:off x="937002" y="4058192"/>
        <a:ext cx="5576601" cy="811257"/>
      </dsp:txXfrm>
    </dsp:sp>
    <dsp:sp modelId="{5DDCC60B-14C6-4FA9-89B5-D15CE5B60427}">
      <dsp:nvSpPr>
        <dsp:cNvPr id="0" name=""/>
        <dsp:cNvSpPr/>
      </dsp:nvSpPr>
      <dsp:spPr>
        <a:xfrm>
          <a:off x="0" y="5072264"/>
          <a:ext cx="6513603" cy="811257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A64742B-6F0F-433D-BB16-46E2CE7E75C2}">
      <dsp:nvSpPr>
        <dsp:cNvPr id="0" name=""/>
        <dsp:cNvSpPr/>
      </dsp:nvSpPr>
      <dsp:spPr>
        <a:xfrm>
          <a:off x="245405" y="5254797"/>
          <a:ext cx="446191" cy="446191"/>
        </a:xfrm>
        <a:prstGeom prst="rect">
          <a:avLst/>
        </a:prstGeom>
        <a:blipFill>
          <a:blip xmlns:r="http://schemas.openxmlformats.org/officeDocument/2006/relationships"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A74C425-A179-4975-94A5-74242CCED946}">
      <dsp:nvSpPr>
        <dsp:cNvPr id="0" name=""/>
        <dsp:cNvSpPr/>
      </dsp:nvSpPr>
      <dsp:spPr>
        <a:xfrm>
          <a:off x="937002" y="5072264"/>
          <a:ext cx="5576601" cy="81125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5858" tIns="85858" rIns="85858" bIns="85858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SG" sz="1900" kern="1200"/>
            <a:t>Current Market Situation</a:t>
          </a:r>
          <a:endParaRPr lang="en-US" sz="1900" kern="1200"/>
        </a:p>
      </dsp:txBody>
      <dsp:txXfrm>
        <a:off x="937002" y="5072264"/>
        <a:ext cx="5576601" cy="811257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2FF1C58-2251-4D56-8825-C74775C5DB15}">
      <dsp:nvSpPr>
        <dsp:cNvPr id="0" name=""/>
        <dsp:cNvSpPr/>
      </dsp:nvSpPr>
      <dsp:spPr>
        <a:xfrm>
          <a:off x="4889168" y="13254"/>
          <a:ext cx="2413663" cy="726491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SG" sz="1400" kern="1200" dirty="0"/>
            <a:t>Manufacturer prepare product for export</a:t>
          </a:r>
        </a:p>
      </dsp:txBody>
      <dsp:txXfrm>
        <a:off x="4924632" y="48718"/>
        <a:ext cx="2342735" cy="655563"/>
      </dsp:txXfrm>
    </dsp:sp>
    <dsp:sp modelId="{652873D3-EFF0-4C9A-A61F-BD50F332086D}">
      <dsp:nvSpPr>
        <dsp:cNvPr id="0" name=""/>
        <dsp:cNvSpPr/>
      </dsp:nvSpPr>
      <dsp:spPr>
        <a:xfrm>
          <a:off x="3280085" y="243086"/>
          <a:ext cx="5181669" cy="5181669"/>
        </a:xfrm>
        <a:custGeom>
          <a:avLst/>
          <a:gdLst/>
          <a:ahLst/>
          <a:cxnLst/>
          <a:rect l="0" t="0" r="0" b="0"/>
          <a:pathLst>
            <a:path>
              <a:moveTo>
                <a:pt x="4119188" y="498812"/>
              </a:moveTo>
              <a:arcTo wR="2590834" hR="2590834" stAng="18369028" swAng="469535"/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A583654-B49A-464D-B232-DA2219719CE2}">
      <dsp:nvSpPr>
        <dsp:cNvPr id="0" name=""/>
        <dsp:cNvSpPr/>
      </dsp:nvSpPr>
      <dsp:spPr>
        <a:xfrm>
          <a:off x="6889941" y="1052977"/>
          <a:ext cx="2413663" cy="726491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SG" sz="1400" kern="1200" dirty="0"/>
            <a:t>Product arrive at Singapore Port</a:t>
          </a:r>
        </a:p>
      </dsp:txBody>
      <dsp:txXfrm>
        <a:off x="6925405" y="1088441"/>
        <a:ext cx="2342735" cy="655563"/>
      </dsp:txXfrm>
    </dsp:sp>
    <dsp:sp modelId="{15B64734-181E-46F9-B3F5-05D67D74E62C}">
      <dsp:nvSpPr>
        <dsp:cNvPr id="0" name=""/>
        <dsp:cNvSpPr/>
      </dsp:nvSpPr>
      <dsp:spPr>
        <a:xfrm>
          <a:off x="3535435" y="548354"/>
          <a:ext cx="5181669" cy="5181669"/>
        </a:xfrm>
        <a:custGeom>
          <a:avLst/>
          <a:gdLst/>
          <a:ahLst/>
          <a:cxnLst/>
          <a:rect l="0" t="0" r="0" b="0"/>
          <a:pathLst>
            <a:path>
              <a:moveTo>
                <a:pt x="4884149" y="1385375"/>
              </a:moveTo>
              <a:arcTo wR="2590834" hR="2590834" stAng="19936306" swAng="712859"/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A48FD58-C176-42AB-A4BB-52F56ECD61E7}">
      <dsp:nvSpPr>
        <dsp:cNvPr id="0" name=""/>
        <dsp:cNvSpPr/>
      </dsp:nvSpPr>
      <dsp:spPr>
        <a:xfrm>
          <a:off x="7480003" y="2604089"/>
          <a:ext cx="2413663" cy="726491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SG" sz="1400" kern="1200" dirty="0"/>
            <a:t>Product cleared from Customs and delivery to Warehouse</a:t>
          </a:r>
        </a:p>
      </dsp:txBody>
      <dsp:txXfrm>
        <a:off x="7515467" y="2639553"/>
        <a:ext cx="2342735" cy="655563"/>
      </dsp:txXfrm>
    </dsp:sp>
    <dsp:sp modelId="{DE50C695-5E3D-4D9D-AA16-4AE8D2E57B4F}">
      <dsp:nvSpPr>
        <dsp:cNvPr id="0" name=""/>
        <dsp:cNvSpPr/>
      </dsp:nvSpPr>
      <dsp:spPr>
        <a:xfrm>
          <a:off x="3485413" y="913585"/>
          <a:ext cx="5181669" cy="5181669"/>
        </a:xfrm>
        <a:custGeom>
          <a:avLst/>
          <a:gdLst/>
          <a:ahLst/>
          <a:cxnLst/>
          <a:rect l="0" t="0" r="0" b="0"/>
          <a:pathLst>
            <a:path>
              <a:moveTo>
                <a:pt x="5181616" y="2574200"/>
              </a:moveTo>
              <a:arcTo wR="2590834" hR="2590834" stAng="21577928" swAng="630353"/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B409C01-A1AE-4DD6-A90B-289B69E5F7C6}">
      <dsp:nvSpPr>
        <dsp:cNvPr id="0" name=""/>
        <dsp:cNvSpPr/>
      </dsp:nvSpPr>
      <dsp:spPr>
        <a:xfrm>
          <a:off x="7186119" y="4114402"/>
          <a:ext cx="2413663" cy="726491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SG" sz="1400" kern="1200" dirty="0"/>
            <a:t>Product arrive at Warehouse, destuff and storing</a:t>
          </a:r>
        </a:p>
      </dsp:txBody>
      <dsp:txXfrm>
        <a:off x="7221583" y="4149866"/>
        <a:ext cx="2342735" cy="655563"/>
      </dsp:txXfrm>
    </dsp:sp>
    <dsp:sp modelId="{F416C460-4B0C-4CD1-B0FC-96A180DA7292}">
      <dsp:nvSpPr>
        <dsp:cNvPr id="0" name=""/>
        <dsp:cNvSpPr/>
      </dsp:nvSpPr>
      <dsp:spPr>
        <a:xfrm>
          <a:off x="4231094" y="769"/>
          <a:ext cx="5181669" cy="5181669"/>
        </a:xfrm>
        <a:custGeom>
          <a:avLst/>
          <a:gdLst/>
          <a:ahLst/>
          <a:cxnLst/>
          <a:rect l="0" t="0" r="0" b="0"/>
          <a:pathLst>
            <a:path>
              <a:moveTo>
                <a:pt x="3724935" y="4920264"/>
              </a:moveTo>
              <a:arcTo wR="2590834" hR="2590834" stAng="3842431" swAng="688123"/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EF9FD56-ACB7-4750-B66C-59B49FE84729}">
      <dsp:nvSpPr>
        <dsp:cNvPr id="0" name=""/>
        <dsp:cNvSpPr/>
      </dsp:nvSpPr>
      <dsp:spPr>
        <a:xfrm>
          <a:off x="4889168" y="5087171"/>
          <a:ext cx="2413663" cy="726491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SG" sz="1400" kern="1200" dirty="0"/>
            <a:t>Product distribute to channels (Online and Offline)</a:t>
          </a:r>
        </a:p>
      </dsp:txBody>
      <dsp:txXfrm>
        <a:off x="4924632" y="5122635"/>
        <a:ext cx="2342735" cy="655563"/>
      </dsp:txXfrm>
    </dsp:sp>
    <dsp:sp modelId="{3B293A98-93AB-45DB-8563-638E749A00CA}">
      <dsp:nvSpPr>
        <dsp:cNvPr id="0" name=""/>
        <dsp:cNvSpPr/>
      </dsp:nvSpPr>
      <dsp:spPr>
        <a:xfrm>
          <a:off x="2959489" y="41527"/>
          <a:ext cx="5181669" cy="5181669"/>
        </a:xfrm>
        <a:custGeom>
          <a:avLst/>
          <a:gdLst/>
          <a:ahLst/>
          <a:cxnLst/>
          <a:rect l="0" t="0" r="0" b="0"/>
          <a:pathLst>
            <a:path>
              <a:moveTo>
                <a:pt x="1776615" y="5050402"/>
              </a:moveTo>
              <a:arcTo wR="2590834" hR="2590834" stAng="6499002" swAng="639969"/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56A96BF-DFBE-4A2B-ACCD-B2E38C36239B}">
      <dsp:nvSpPr>
        <dsp:cNvPr id="0" name=""/>
        <dsp:cNvSpPr/>
      </dsp:nvSpPr>
      <dsp:spPr>
        <a:xfrm>
          <a:off x="2660075" y="4090602"/>
          <a:ext cx="2413663" cy="726491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SG" sz="1400" kern="1200" dirty="0"/>
            <a:t>Product delivered to customer (online) or offline retail store</a:t>
          </a:r>
        </a:p>
      </dsp:txBody>
      <dsp:txXfrm>
        <a:off x="2695539" y="4126066"/>
        <a:ext cx="2342735" cy="655563"/>
      </dsp:txXfrm>
    </dsp:sp>
    <dsp:sp modelId="{5652CDCC-A8F6-4B85-A135-2BAF86E23073}">
      <dsp:nvSpPr>
        <dsp:cNvPr id="0" name=""/>
        <dsp:cNvSpPr/>
      </dsp:nvSpPr>
      <dsp:spPr>
        <a:xfrm>
          <a:off x="3530039" y="678821"/>
          <a:ext cx="5181669" cy="5181669"/>
        </a:xfrm>
        <a:custGeom>
          <a:avLst/>
          <a:gdLst/>
          <a:ahLst/>
          <a:cxnLst/>
          <a:rect l="0" t="0" r="0" b="0"/>
          <a:pathLst>
            <a:path>
              <a:moveTo>
                <a:pt x="88995" y="3264056"/>
              </a:moveTo>
              <a:arcTo wR="2590834" hR="2590834" stAng="9896340" swAng="618065"/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327A355-B446-4A75-8073-6F505CB1EACC}">
      <dsp:nvSpPr>
        <dsp:cNvPr id="0" name=""/>
        <dsp:cNvSpPr/>
      </dsp:nvSpPr>
      <dsp:spPr>
        <a:xfrm>
          <a:off x="2298333" y="2604089"/>
          <a:ext cx="2413663" cy="726491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SG" sz="1400" kern="1200" dirty="0"/>
            <a:t>Marketing and Promotion for Product</a:t>
          </a:r>
        </a:p>
      </dsp:txBody>
      <dsp:txXfrm>
        <a:off x="2333797" y="2639553"/>
        <a:ext cx="2342735" cy="655563"/>
      </dsp:txXfrm>
    </dsp:sp>
    <dsp:sp modelId="{93E7DFA1-5A8B-4918-B501-EC30FBC61724}">
      <dsp:nvSpPr>
        <dsp:cNvPr id="0" name=""/>
        <dsp:cNvSpPr/>
      </dsp:nvSpPr>
      <dsp:spPr>
        <a:xfrm>
          <a:off x="3514194" y="305727"/>
          <a:ext cx="5181669" cy="5181669"/>
        </a:xfrm>
        <a:custGeom>
          <a:avLst/>
          <a:gdLst/>
          <a:ahLst/>
          <a:cxnLst/>
          <a:rect l="0" t="0" r="0" b="0"/>
          <a:pathLst>
            <a:path>
              <a:moveTo>
                <a:pt x="42080" y="2125779"/>
              </a:moveTo>
              <a:arcTo wR="2590834" hR="2590834" stAng="11420438" swAng="700133"/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EE9A419-5A9B-474B-953A-1CB17D918510}">
      <dsp:nvSpPr>
        <dsp:cNvPr id="0" name=""/>
        <dsp:cNvSpPr/>
      </dsp:nvSpPr>
      <dsp:spPr>
        <a:xfrm>
          <a:off x="2794405" y="1039676"/>
          <a:ext cx="2413663" cy="726491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SG" sz="1400" kern="1200" dirty="0"/>
            <a:t>Importer issue PO to Manufacturer</a:t>
          </a:r>
        </a:p>
      </dsp:txBody>
      <dsp:txXfrm>
        <a:off x="2829869" y="1075140"/>
        <a:ext cx="2342735" cy="655563"/>
      </dsp:txXfrm>
    </dsp:sp>
    <dsp:sp modelId="{FCE0ABB2-569C-498E-9B9C-AFE4E73FCB12}">
      <dsp:nvSpPr>
        <dsp:cNvPr id="0" name=""/>
        <dsp:cNvSpPr/>
      </dsp:nvSpPr>
      <dsp:spPr>
        <a:xfrm>
          <a:off x="3422424" y="418183"/>
          <a:ext cx="5181669" cy="5181669"/>
        </a:xfrm>
        <a:custGeom>
          <a:avLst/>
          <a:gdLst/>
          <a:ahLst/>
          <a:cxnLst/>
          <a:rect l="0" t="0" r="0" b="0"/>
          <a:pathLst>
            <a:path>
              <a:moveTo>
                <a:pt x="1011080" y="537349"/>
              </a:moveTo>
              <a:arcTo wR="2590834" hR="2590834" stAng="13945726" swAng="534214"/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cycle5">
  <dgm:title val=""/>
  <dgm:desc val=""/>
  <dgm:catLst>
    <dgm:cat type="cycle" pri="3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func="var" arg="dir" op="equ" val="norm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if>
      <dgm:else name="Name11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fact="-1"/>
          <dgm:constr type="diam" for="ch" refType="diam" op="equ" fact="-1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else>
    </dgm:choose>
    <dgm:ruleLst/>
    <dgm:forEach name="Name12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/>
        </dgm:shape>
        <dgm:presOf axis="desOrSelf" ptType="node"/>
        <dgm:constrLst>
          <dgm:constr type="h" refType="w" fact="0.6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13">
        <dgm:if name="Name14" axis="par ch" ptType="doc node" func="cnt" op="gt" val="1">
          <dgm:layoutNode name="spNode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  <dgm:forEach name="Name15" axis="followSib" ptType="sibTrans" hideLastTrans="0" cnt="1">
            <dgm:layoutNode name="sibTrans">
              <dgm:alg type="conn">
                <dgm:param type="dim" val="1D"/>
                <dgm:param type="connRout" val="curve"/>
                <dgm:param type="begPts" val="radial"/>
                <dgm:param type="endPts" val="radial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connDist"/>
                <dgm:constr type="begPad" refType="connDist" fact="0.2"/>
                <dgm:constr type="endPad" refType="connDist" fact="0.2"/>
              </dgm:constrLst>
              <dgm:ruleLst/>
            </dgm:layoutNode>
          </dgm:forEach>
        </dgm:if>
        <dgm:else name="Name16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3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A22981-9ECB-49E9-BE49-7F9B35F539E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SG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B1D44CD-3719-4F42-8062-EF27A6424A9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SG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D27100F-92D6-4230-98E4-25E13FF736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7E141C-C9BA-4039-9C8D-57A9D35CD1BD}" type="datetimeFigureOut">
              <a:rPr lang="en-SG" smtClean="0"/>
              <a:t>22/5/2020</a:t>
            </a:fld>
            <a:endParaRPr lang="en-S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9D99F69-3D98-4E65-8DFD-E592967B7F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0E7B98C-D1DE-41C7-A5BA-B9FA61BF48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7FD81B-3E35-4B1F-80B1-8C3C256A6F0D}" type="slidenum">
              <a:rPr lang="en-SG" smtClean="0"/>
              <a:t>‹#›</a:t>
            </a:fld>
            <a:endParaRPr lang="en-SG"/>
          </a:p>
        </p:txBody>
      </p:sp>
    </p:spTree>
    <p:extLst>
      <p:ext uri="{BB962C8B-B14F-4D97-AF65-F5344CB8AC3E}">
        <p14:creationId xmlns:p14="http://schemas.microsoft.com/office/powerpoint/2010/main" val="14142660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4E88FD-0218-40F8-9407-B9D0813ACA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SG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0EC435A-541E-48B9-BF5F-5DEEB04AC4C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SG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F00A80B-1139-48D1-86C7-75371EACBA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7E141C-C9BA-4039-9C8D-57A9D35CD1BD}" type="datetimeFigureOut">
              <a:rPr lang="en-SG" smtClean="0"/>
              <a:t>22/5/2020</a:t>
            </a:fld>
            <a:endParaRPr lang="en-S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834C24D-2F22-440F-99A5-73173D6C36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94AF62-BA02-415B-8365-00EDBB76B1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7FD81B-3E35-4B1F-80B1-8C3C256A6F0D}" type="slidenum">
              <a:rPr lang="en-SG" smtClean="0"/>
              <a:t>‹#›</a:t>
            </a:fld>
            <a:endParaRPr lang="en-SG"/>
          </a:p>
        </p:txBody>
      </p:sp>
    </p:spTree>
    <p:extLst>
      <p:ext uri="{BB962C8B-B14F-4D97-AF65-F5344CB8AC3E}">
        <p14:creationId xmlns:p14="http://schemas.microsoft.com/office/powerpoint/2010/main" val="13041374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42EF3C-B5BA-419F-B7EA-7EDB477610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SG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F944933-24AE-40D8-A70B-28D1E980D2F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FE0EE50-7B43-4254-A4E3-593E803B9C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7E141C-C9BA-4039-9C8D-57A9D35CD1BD}" type="datetimeFigureOut">
              <a:rPr lang="en-SG" smtClean="0"/>
              <a:t>22/5/2020</a:t>
            </a:fld>
            <a:endParaRPr lang="en-S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70ED5E9-0A24-4222-AEB3-1141C8CAD3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1E3C39F-9D00-413D-A243-655FB5FC7A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7FD81B-3E35-4B1F-80B1-8C3C256A6F0D}" type="slidenum">
              <a:rPr lang="en-SG" smtClean="0"/>
              <a:t>‹#›</a:t>
            </a:fld>
            <a:endParaRPr lang="en-SG"/>
          </a:p>
        </p:txBody>
      </p:sp>
    </p:spTree>
    <p:extLst>
      <p:ext uri="{BB962C8B-B14F-4D97-AF65-F5344CB8AC3E}">
        <p14:creationId xmlns:p14="http://schemas.microsoft.com/office/powerpoint/2010/main" val="42671974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2A5C70-BB75-4617-AFA8-8D00659966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SG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F7D129C-975E-4CE5-AEED-07AC6FBE135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SG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27E76E3-32B3-4C9D-B13A-FB91486F8E1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SG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F2FE2FB-020B-4379-AC19-4D62CC2B0B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7E141C-C9BA-4039-9C8D-57A9D35CD1BD}" type="datetimeFigureOut">
              <a:rPr lang="en-SG" smtClean="0"/>
              <a:t>22/5/2020</a:t>
            </a:fld>
            <a:endParaRPr lang="en-SG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C02CF57-71A1-4D16-B817-F4A42FC108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G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05F94AD-E3A2-442E-A12C-861F73ED3F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7FD81B-3E35-4B1F-80B1-8C3C256A6F0D}" type="slidenum">
              <a:rPr lang="en-SG" smtClean="0"/>
              <a:t>‹#›</a:t>
            </a:fld>
            <a:endParaRPr lang="en-SG"/>
          </a:p>
        </p:txBody>
      </p:sp>
    </p:spTree>
    <p:extLst>
      <p:ext uri="{BB962C8B-B14F-4D97-AF65-F5344CB8AC3E}">
        <p14:creationId xmlns:p14="http://schemas.microsoft.com/office/powerpoint/2010/main" val="1817312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00EDB1-07F5-4D4C-9B49-E2DC907F65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SG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EFD785E-C0E0-420A-8BB2-D8ECCDA9606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1FDFC7-3DBE-424B-82A7-90F461052BC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SG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3A86CAE-7B96-441C-935A-B2FB0FC24FC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A736454-7B77-4483-A7AC-76DC34DDB2C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SG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5FC4A1CF-38B5-4D02-B2E6-B1755A5BF7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7E141C-C9BA-4039-9C8D-57A9D35CD1BD}" type="datetimeFigureOut">
              <a:rPr lang="en-SG" smtClean="0"/>
              <a:t>22/5/2020</a:t>
            </a:fld>
            <a:endParaRPr lang="en-SG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3750BF9-998C-4327-92CA-9FFF8742A9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G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DE2CD1D-CB4F-4699-9E51-63D013784F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7FD81B-3E35-4B1F-80B1-8C3C256A6F0D}" type="slidenum">
              <a:rPr lang="en-SG" smtClean="0"/>
              <a:t>‹#›</a:t>
            </a:fld>
            <a:endParaRPr lang="en-SG"/>
          </a:p>
        </p:txBody>
      </p:sp>
    </p:spTree>
    <p:extLst>
      <p:ext uri="{BB962C8B-B14F-4D97-AF65-F5344CB8AC3E}">
        <p14:creationId xmlns:p14="http://schemas.microsoft.com/office/powerpoint/2010/main" val="10721155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EC35F2-B731-471A-BBC3-5A5CF2D15B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SG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7096D3C-9A91-4BF1-90C6-53BC3D2706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7E141C-C9BA-4039-9C8D-57A9D35CD1BD}" type="datetimeFigureOut">
              <a:rPr lang="en-SG" smtClean="0"/>
              <a:t>22/5/2020</a:t>
            </a:fld>
            <a:endParaRPr lang="en-SG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33B48B8-5171-4C93-B91C-2DE0B9C6AB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G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290C78B-1BF8-4138-9BD7-C140C8F105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7FD81B-3E35-4B1F-80B1-8C3C256A6F0D}" type="slidenum">
              <a:rPr lang="en-SG" smtClean="0"/>
              <a:t>‹#›</a:t>
            </a:fld>
            <a:endParaRPr lang="en-SG"/>
          </a:p>
        </p:txBody>
      </p:sp>
    </p:spTree>
    <p:extLst>
      <p:ext uri="{BB962C8B-B14F-4D97-AF65-F5344CB8AC3E}">
        <p14:creationId xmlns:p14="http://schemas.microsoft.com/office/powerpoint/2010/main" val="2948774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0E536B0-7549-4ABC-AA0C-C71D5B7E46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7E141C-C9BA-4039-9C8D-57A9D35CD1BD}" type="datetimeFigureOut">
              <a:rPr lang="en-SG" smtClean="0"/>
              <a:t>22/5/2020</a:t>
            </a:fld>
            <a:endParaRPr lang="en-SG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3DD4515-27BE-424A-8780-2C6F41926B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G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0867763-8333-483C-BE14-A213C35DFC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7FD81B-3E35-4B1F-80B1-8C3C256A6F0D}" type="slidenum">
              <a:rPr lang="en-SG" smtClean="0"/>
              <a:t>‹#›</a:t>
            </a:fld>
            <a:endParaRPr lang="en-SG"/>
          </a:p>
        </p:txBody>
      </p:sp>
    </p:spTree>
    <p:extLst>
      <p:ext uri="{BB962C8B-B14F-4D97-AF65-F5344CB8AC3E}">
        <p14:creationId xmlns:p14="http://schemas.microsoft.com/office/powerpoint/2010/main" val="17494761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C5292A-AC27-4164-92AA-634A719D7F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SG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F17097E-01B9-4996-B671-4725CA2C637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SG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E58AFB6-8C60-4487-824E-5AE67FA015E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C002B26-6F16-4830-96C0-626153C93D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7E141C-C9BA-4039-9C8D-57A9D35CD1BD}" type="datetimeFigureOut">
              <a:rPr lang="en-SG" smtClean="0"/>
              <a:t>22/5/2020</a:t>
            </a:fld>
            <a:endParaRPr lang="en-SG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ACA1E64-E3A4-461A-9B91-1FD93E0633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G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8780C6B-8982-42ED-883B-1E98513E0C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7FD81B-3E35-4B1F-80B1-8C3C256A6F0D}" type="slidenum">
              <a:rPr lang="en-SG" smtClean="0"/>
              <a:t>‹#›</a:t>
            </a:fld>
            <a:endParaRPr lang="en-SG"/>
          </a:p>
        </p:txBody>
      </p:sp>
    </p:spTree>
    <p:extLst>
      <p:ext uri="{BB962C8B-B14F-4D97-AF65-F5344CB8AC3E}">
        <p14:creationId xmlns:p14="http://schemas.microsoft.com/office/powerpoint/2010/main" val="34589695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4B0F00-51C4-4937-877F-5279FC7A0F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SG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5294746-1C2E-4459-9392-FCA654E1AF9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SG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7A0581E-AD4E-4BB2-A858-10601DD296D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5ACC01A-05DF-415C-9D33-0DC53BFBFB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7E141C-C9BA-4039-9C8D-57A9D35CD1BD}" type="datetimeFigureOut">
              <a:rPr lang="en-SG" smtClean="0"/>
              <a:t>22/5/2020</a:t>
            </a:fld>
            <a:endParaRPr lang="en-SG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B2BBD96-E9F4-441A-A8CD-6750B2D00E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G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3CDAA77-3DAE-4F5F-9A20-2EF87565FA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7FD81B-3E35-4B1F-80B1-8C3C256A6F0D}" type="slidenum">
              <a:rPr lang="en-SG" smtClean="0"/>
              <a:t>‹#›</a:t>
            </a:fld>
            <a:endParaRPr lang="en-SG"/>
          </a:p>
        </p:txBody>
      </p:sp>
    </p:spTree>
    <p:extLst>
      <p:ext uri="{BB962C8B-B14F-4D97-AF65-F5344CB8AC3E}">
        <p14:creationId xmlns:p14="http://schemas.microsoft.com/office/powerpoint/2010/main" val="32877932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5ACAC1-ECF0-4DAE-AA40-6E976A2255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SG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301613C-5BF8-4802-9F8F-A9F473C526A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SG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951307A-86E2-42BF-A90D-FC9DF72713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7E141C-C9BA-4039-9C8D-57A9D35CD1BD}" type="datetimeFigureOut">
              <a:rPr lang="en-SG" smtClean="0"/>
              <a:t>22/5/2020</a:t>
            </a:fld>
            <a:endParaRPr lang="en-S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529E2B3-FDB7-4EA3-9566-5B8276A591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BB0EDFE-F1F1-43F7-A9F3-807DC95B4D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7FD81B-3E35-4B1F-80B1-8C3C256A6F0D}" type="slidenum">
              <a:rPr lang="en-SG" smtClean="0"/>
              <a:t>‹#›</a:t>
            </a:fld>
            <a:endParaRPr lang="en-SG"/>
          </a:p>
        </p:txBody>
      </p:sp>
    </p:spTree>
    <p:extLst>
      <p:ext uri="{BB962C8B-B14F-4D97-AF65-F5344CB8AC3E}">
        <p14:creationId xmlns:p14="http://schemas.microsoft.com/office/powerpoint/2010/main" val="11124521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65AD849-B8F3-4A07-A973-C46FF6CA13A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SG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12529C4-9274-41BB-BFF1-204439D74C6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SG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D5F106B-7F47-4525-96DE-636FE597C6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7E141C-C9BA-4039-9C8D-57A9D35CD1BD}" type="datetimeFigureOut">
              <a:rPr lang="en-SG" smtClean="0"/>
              <a:t>22/5/2020</a:t>
            </a:fld>
            <a:endParaRPr lang="en-S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C013705-AE1B-443E-BE65-DA2AC5D130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DF1B703-3342-4F4B-9E2D-02E1E5A213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7FD81B-3E35-4B1F-80B1-8C3C256A6F0D}" type="slidenum">
              <a:rPr lang="en-SG" smtClean="0"/>
              <a:t>‹#›</a:t>
            </a:fld>
            <a:endParaRPr lang="en-SG"/>
          </a:p>
        </p:txBody>
      </p:sp>
    </p:spTree>
    <p:extLst>
      <p:ext uri="{BB962C8B-B14F-4D97-AF65-F5344CB8AC3E}">
        <p14:creationId xmlns:p14="http://schemas.microsoft.com/office/powerpoint/2010/main" val="141164241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0A7E51-59EC-44E7-9731-B01BDDF8B41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SG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B35551A-8463-43A3-8592-8D76E9BFBC9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SG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BE12962-C98C-43B8-AB22-810189A460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EE477E-4701-4748-95C0-32D0125CD437}" type="datetimeFigureOut">
              <a:rPr lang="en-SG" smtClean="0"/>
              <a:t>22/5/2020</a:t>
            </a:fld>
            <a:endParaRPr lang="en-S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45E898A-40BC-4754-9E4A-9A83AE3F9A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268DAA5-E25C-4FB2-B287-C874BB3A28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23A906-0F61-449F-A9D3-5D7517BFB603}" type="slidenum">
              <a:rPr lang="en-SG" smtClean="0"/>
              <a:t>‹#›</a:t>
            </a:fld>
            <a:endParaRPr lang="en-SG"/>
          </a:p>
        </p:txBody>
      </p:sp>
    </p:spTree>
    <p:extLst>
      <p:ext uri="{BB962C8B-B14F-4D97-AF65-F5344CB8AC3E}">
        <p14:creationId xmlns:p14="http://schemas.microsoft.com/office/powerpoint/2010/main" val="277440327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D483F2-9857-4E7B-ABFF-1493E83C39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SG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DF87BA1-501C-4CB9-8FD0-A015A284C6C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SG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F6497B4-A657-4021-A3EE-9099C7CC51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EE477E-4701-4748-95C0-32D0125CD437}" type="datetimeFigureOut">
              <a:rPr lang="en-SG" smtClean="0"/>
              <a:t>22/5/2020</a:t>
            </a:fld>
            <a:endParaRPr lang="en-S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48E6B83-3FCE-49E8-9C2D-A187D09440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960661D-8A1D-49BD-AC4B-7F95D81300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23A906-0F61-449F-A9D3-5D7517BFB603}" type="slidenum">
              <a:rPr lang="en-SG" smtClean="0"/>
              <a:t>‹#›</a:t>
            </a:fld>
            <a:endParaRPr lang="en-SG"/>
          </a:p>
        </p:txBody>
      </p:sp>
    </p:spTree>
    <p:extLst>
      <p:ext uri="{BB962C8B-B14F-4D97-AF65-F5344CB8AC3E}">
        <p14:creationId xmlns:p14="http://schemas.microsoft.com/office/powerpoint/2010/main" val="265195724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203985-F5A2-4652-9AF3-9E88B39BC5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SG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AAFBE24-3FF1-4F40-BAAB-EC28DA9C163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76E1196-236D-468C-9A85-0C142BC458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EE477E-4701-4748-95C0-32D0125CD437}" type="datetimeFigureOut">
              <a:rPr lang="en-SG" smtClean="0"/>
              <a:t>22/5/2020</a:t>
            </a:fld>
            <a:endParaRPr lang="en-S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7CF9011-75AA-4608-A884-44B8F025E6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875E1D1-61EE-40B6-B2EC-ED5E8833B7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23A906-0F61-449F-A9D3-5D7517BFB603}" type="slidenum">
              <a:rPr lang="en-SG" smtClean="0"/>
              <a:t>‹#›</a:t>
            </a:fld>
            <a:endParaRPr lang="en-SG"/>
          </a:p>
        </p:txBody>
      </p:sp>
    </p:spTree>
    <p:extLst>
      <p:ext uri="{BB962C8B-B14F-4D97-AF65-F5344CB8AC3E}">
        <p14:creationId xmlns:p14="http://schemas.microsoft.com/office/powerpoint/2010/main" val="29157736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50A54F-EBAC-40D5-A7F0-270A52AB9D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SG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9A97F10-2164-4905-BA18-1AB4C1A0E33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SG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BB0497C-9097-40A8-B879-32B33F1367F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SG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4F403E0-93EE-413F-8F10-3F7055151A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EE477E-4701-4748-95C0-32D0125CD437}" type="datetimeFigureOut">
              <a:rPr lang="en-SG" smtClean="0"/>
              <a:t>22/5/2020</a:t>
            </a:fld>
            <a:endParaRPr lang="en-SG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5FDD968-2441-4051-8B84-31C51E0DE3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G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AFA1640-0189-4B8B-B092-AC8236A5C6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23A906-0F61-449F-A9D3-5D7517BFB603}" type="slidenum">
              <a:rPr lang="en-SG" smtClean="0"/>
              <a:t>‹#›</a:t>
            </a:fld>
            <a:endParaRPr lang="en-SG"/>
          </a:p>
        </p:txBody>
      </p:sp>
    </p:spTree>
    <p:extLst>
      <p:ext uri="{BB962C8B-B14F-4D97-AF65-F5344CB8AC3E}">
        <p14:creationId xmlns:p14="http://schemas.microsoft.com/office/powerpoint/2010/main" val="78540481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FAF9A9-A595-401D-8953-7C74EE9594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SG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C2894C8-33E9-493E-9A23-5E75033D033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5102AB6-2316-4C11-BD86-3682AFEEF23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SG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53A654D-0C0D-498E-AC6F-1BF5238FF30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F0C4C20-AF23-4CEB-9C7A-F443DE3FFDD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SG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D38CD87-CA6F-43C8-BA89-16F9A1F855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EE477E-4701-4748-95C0-32D0125CD437}" type="datetimeFigureOut">
              <a:rPr lang="en-SG" smtClean="0"/>
              <a:t>22/5/2020</a:t>
            </a:fld>
            <a:endParaRPr lang="en-SG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BFFD86B-1205-4515-B787-BDBEB1B5C3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G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5ABD3A9-DD78-4864-B1DE-024D4F3DED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23A906-0F61-449F-A9D3-5D7517BFB603}" type="slidenum">
              <a:rPr lang="en-SG" smtClean="0"/>
              <a:t>‹#›</a:t>
            </a:fld>
            <a:endParaRPr lang="en-SG"/>
          </a:p>
        </p:txBody>
      </p:sp>
    </p:spTree>
    <p:extLst>
      <p:ext uri="{BB962C8B-B14F-4D97-AF65-F5344CB8AC3E}">
        <p14:creationId xmlns:p14="http://schemas.microsoft.com/office/powerpoint/2010/main" val="348511561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9CB882-74FF-4AE3-8F35-E2B0B15D1F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SG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D0892A9-12B4-4925-985E-C299457CC2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EE477E-4701-4748-95C0-32D0125CD437}" type="datetimeFigureOut">
              <a:rPr lang="en-SG" smtClean="0"/>
              <a:t>22/5/2020</a:t>
            </a:fld>
            <a:endParaRPr lang="en-SG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5BBE0BE-DFD3-48D1-A31A-652E2DDECB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G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45B8ECA-677D-4E03-BF89-4712BA3CA1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23A906-0F61-449F-A9D3-5D7517BFB603}" type="slidenum">
              <a:rPr lang="en-SG" smtClean="0"/>
              <a:t>‹#›</a:t>
            </a:fld>
            <a:endParaRPr lang="en-SG"/>
          </a:p>
        </p:txBody>
      </p:sp>
    </p:spTree>
    <p:extLst>
      <p:ext uri="{BB962C8B-B14F-4D97-AF65-F5344CB8AC3E}">
        <p14:creationId xmlns:p14="http://schemas.microsoft.com/office/powerpoint/2010/main" val="199010795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6E7770A-44B8-4701-8E4D-05F7AE5D65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EE477E-4701-4748-95C0-32D0125CD437}" type="datetimeFigureOut">
              <a:rPr lang="en-SG" smtClean="0"/>
              <a:t>22/5/2020</a:t>
            </a:fld>
            <a:endParaRPr lang="en-SG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7BA93B5-BD3F-487B-B774-66F0A4EFC8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G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5BEFC72-C3A8-4CA8-90EC-386C3C48F4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23A906-0F61-449F-A9D3-5D7517BFB603}" type="slidenum">
              <a:rPr lang="en-SG" smtClean="0"/>
              <a:t>‹#›</a:t>
            </a:fld>
            <a:endParaRPr lang="en-SG"/>
          </a:p>
        </p:txBody>
      </p:sp>
    </p:spTree>
    <p:extLst>
      <p:ext uri="{BB962C8B-B14F-4D97-AF65-F5344CB8AC3E}">
        <p14:creationId xmlns:p14="http://schemas.microsoft.com/office/powerpoint/2010/main" val="396276544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3B6BBB-BE0C-4C5E-9145-53F64C65F3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SG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7304E71-977E-4C6E-B996-8C5B5758538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SG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C532831-0654-4B3D-A6EF-3003C460D48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173BC-7DA4-4A93-9BB8-4C0D47F8EF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EE477E-4701-4748-95C0-32D0125CD437}" type="datetimeFigureOut">
              <a:rPr lang="en-SG" smtClean="0"/>
              <a:t>22/5/2020</a:t>
            </a:fld>
            <a:endParaRPr lang="en-SG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801C9D9-116E-4FF0-A291-810E1F5D5D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G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58B86BB-D5C3-4055-92D5-34B179E4C7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23A906-0F61-449F-A9D3-5D7517BFB603}" type="slidenum">
              <a:rPr lang="en-SG" smtClean="0"/>
              <a:t>‹#›</a:t>
            </a:fld>
            <a:endParaRPr lang="en-SG"/>
          </a:p>
        </p:txBody>
      </p:sp>
    </p:spTree>
    <p:extLst>
      <p:ext uri="{BB962C8B-B14F-4D97-AF65-F5344CB8AC3E}">
        <p14:creationId xmlns:p14="http://schemas.microsoft.com/office/powerpoint/2010/main" val="420427855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160188-94CC-4ACB-A3DD-F4514E020A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SG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7E9624A-BCAC-40DD-A0D4-7029A8D6CAA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SG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2CE1B55-92E2-4E06-B930-6DA0B6E35B6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BE20E6C-8E5E-46D6-8DBA-294DC9A50E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EE477E-4701-4748-95C0-32D0125CD437}" type="datetimeFigureOut">
              <a:rPr lang="en-SG" smtClean="0"/>
              <a:t>22/5/2020</a:t>
            </a:fld>
            <a:endParaRPr lang="en-SG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F98CD07-E1CE-427C-925E-91AA429F95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G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3EB116B-5CA3-4096-8DB0-D0AA48F015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23A906-0F61-449F-A9D3-5D7517BFB603}" type="slidenum">
              <a:rPr lang="en-SG" smtClean="0"/>
              <a:t>‹#›</a:t>
            </a:fld>
            <a:endParaRPr lang="en-SG"/>
          </a:p>
        </p:txBody>
      </p:sp>
    </p:spTree>
    <p:extLst>
      <p:ext uri="{BB962C8B-B14F-4D97-AF65-F5344CB8AC3E}">
        <p14:creationId xmlns:p14="http://schemas.microsoft.com/office/powerpoint/2010/main" val="215466478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4B9216-7F99-4B44-8148-1649A2E530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SG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9D0B9ED-618A-44E9-8A64-783008537ED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SG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8EC05AF-E38C-4C70-B163-04FF68FF44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EE477E-4701-4748-95C0-32D0125CD437}" type="datetimeFigureOut">
              <a:rPr lang="en-SG" smtClean="0"/>
              <a:t>22/5/2020</a:t>
            </a:fld>
            <a:endParaRPr lang="en-S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421D1C-DF25-4E13-B697-6491620319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888AB2B-92B4-4C66-A0CC-444D4E0ABC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23A906-0F61-449F-A9D3-5D7517BFB603}" type="slidenum">
              <a:rPr lang="en-SG" smtClean="0"/>
              <a:t>‹#›</a:t>
            </a:fld>
            <a:endParaRPr lang="en-SG"/>
          </a:p>
        </p:txBody>
      </p:sp>
    </p:spTree>
    <p:extLst>
      <p:ext uri="{BB962C8B-B14F-4D97-AF65-F5344CB8AC3E}">
        <p14:creationId xmlns:p14="http://schemas.microsoft.com/office/powerpoint/2010/main" val="266806473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33CE361-217B-4D2D-B6B7-BB33B1CEE40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SG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010AC66-FA0A-4C29-822E-E61E87D45E2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SG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46ADE94-068D-403F-A647-A590675A93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EE477E-4701-4748-95C0-32D0125CD437}" type="datetimeFigureOut">
              <a:rPr lang="en-SG" smtClean="0"/>
              <a:t>22/5/2020</a:t>
            </a:fld>
            <a:endParaRPr lang="en-S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8EB612E-ECEA-4859-BA31-78DBB92E03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7759040-C636-4D22-BF79-600B6E4162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23A906-0F61-449F-A9D3-5D7517BFB603}" type="slidenum">
              <a:rPr lang="en-SG" smtClean="0"/>
              <a:t>‹#›</a:t>
            </a:fld>
            <a:endParaRPr lang="en-SG"/>
          </a:p>
        </p:txBody>
      </p:sp>
    </p:spTree>
    <p:extLst>
      <p:ext uri="{BB962C8B-B14F-4D97-AF65-F5344CB8AC3E}">
        <p14:creationId xmlns:p14="http://schemas.microsoft.com/office/powerpoint/2010/main" val="333061157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Imag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4A9E66CD-99CC-45B1-A15D-3626A6160849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458724" y="457200"/>
            <a:ext cx="11274552" cy="5943600"/>
          </a:xfrm>
          <a:noFill/>
        </p:spPr>
        <p:txBody>
          <a:bodyPr anchor="ctr" anchorCtr="0">
            <a:noAutofit/>
          </a:bodyPr>
          <a:lstStyle>
            <a:lvl1pPr marL="0" indent="0" algn="ctr">
              <a:buNone/>
              <a:defRPr>
                <a:latin typeface="+mn-lt"/>
              </a:defRPr>
            </a:lvl1pPr>
          </a:lstStyle>
          <a:p>
            <a:r>
              <a:rPr lang="en-US"/>
              <a:t>Click icon to add picture</a:t>
            </a:r>
            <a:endParaRPr lang="ru-RU" dirty="0"/>
          </a:p>
        </p:txBody>
      </p:sp>
      <p:sp>
        <p:nvSpPr>
          <p:cNvPr id="15" name="Picture Placeholder 14">
            <a:extLst>
              <a:ext uri="{FF2B5EF4-FFF2-40B4-BE49-F238E27FC236}">
                <a16:creationId xmlns:a16="http://schemas.microsoft.com/office/drawing/2014/main" id="{CF15D4B3-A0CD-4C14-BB5E-CB9859BD8A51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5364480" y="1746127"/>
            <a:ext cx="1463040" cy="987552"/>
          </a:xfrm>
        </p:spPr>
        <p:txBody>
          <a:bodyPr anchor="ctr" anchorCtr="0">
            <a:noAutofit/>
          </a:bodyPr>
          <a:lstStyle>
            <a:lvl1pPr marL="0" indent="0" algn="ctr">
              <a:buNone/>
              <a:defRPr sz="1400">
                <a:latin typeface="+mn-lt"/>
              </a:defRPr>
            </a:lvl1pPr>
          </a:lstStyle>
          <a:p>
            <a:r>
              <a:rPr lang="en-US"/>
              <a:t>Click icon to add picture</a:t>
            </a:r>
            <a:endParaRPr lang="ru-RU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C829233-8E4C-4046-85BB-5166B8A721A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58724" y="3252538"/>
            <a:ext cx="11274552" cy="1348720"/>
          </a:xfrm>
          <a:solidFill>
            <a:schemeClr val="bg1">
              <a:alpha val="60000"/>
            </a:schemeClr>
          </a:solidFill>
        </p:spPr>
        <p:txBody>
          <a:bodyPr anchor="ctr" anchorCtr="0">
            <a:normAutofit/>
          </a:bodyPr>
          <a:lstStyle>
            <a:lvl1pPr algn="ctr">
              <a:defRPr sz="5500"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ru-RU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6A507DE-4CA5-4E76-8450-4125151EB33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58724" y="4628730"/>
            <a:ext cx="11274552" cy="1772070"/>
          </a:xfrm>
          <a:solidFill>
            <a:schemeClr val="accent1">
              <a:alpha val="30000"/>
            </a:schemeClr>
          </a:solidFill>
        </p:spPr>
        <p:txBody>
          <a:bodyPr tIns="252000" rIns="90000" anchor="t" anchorCtr="0">
            <a:normAutofit/>
          </a:bodyPr>
          <a:lstStyle>
            <a:lvl1pPr marL="0" indent="0" algn="ctr">
              <a:buNone/>
              <a:defRPr sz="2800">
                <a:solidFill>
                  <a:schemeClr val="bg1"/>
                </a:solidFill>
                <a:latin typeface="+mj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87923114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with Imag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Picture Placeholder 7">
            <a:extLst>
              <a:ext uri="{FF2B5EF4-FFF2-40B4-BE49-F238E27FC236}">
                <a16:creationId xmlns:a16="http://schemas.microsoft.com/office/drawing/2014/main" id="{41B7CDEE-2644-4D36-95CB-1F92049E7FF7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458724" y="457200"/>
            <a:ext cx="11274552" cy="5943600"/>
          </a:xfrm>
        </p:spPr>
        <p:txBody>
          <a:bodyPr anchor="ctr" anchorCtr="0">
            <a:noAutofit/>
          </a:bodyPr>
          <a:lstStyle>
            <a:lvl1pPr marL="0" indent="0" algn="ctr">
              <a:buNone/>
              <a:defRPr/>
            </a:lvl1pPr>
          </a:lstStyle>
          <a:p>
            <a:r>
              <a:rPr lang="en-US"/>
              <a:t>Click icon to add picture</a:t>
            </a:r>
            <a:endParaRPr lang="ru-RU" dirty="0"/>
          </a:p>
        </p:txBody>
      </p:sp>
      <p:sp>
        <p:nvSpPr>
          <p:cNvPr id="9" name="Picture Placeholder 14">
            <a:extLst>
              <a:ext uri="{FF2B5EF4-FFF2-40B4-BE49-F238E27FC236}">
                <a16:creationId xmlns:a16="http://schemas.microsoft.com/office/drawing/2014/main" id="{4DF168AC-530C-4094-8F5F-FCF3FFDC1E3B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907903" y="4991383"/>
            <a:ext cx="1463040" cy="987552"/>
          </a:xfrm>
        </p:spPr>
        <p:txBody>
          <a:bodyPr anchor="ctr" anchorCtr="0">
            <a:noAutofit/>
          </a:bodyPr>
          <a:lstStyle>
            <a:lvl1pPr marL="0" indent="0" algn="ctr">
              <a:buNone/>
              <a:defRPr sz="1400"/>
            </a:lvl1pPr>
          </a:lstStyle>
          <a:p>
            <a:r>
              <a:rPr lang="en-US"/>
              <a:t>Click icon to add picture</a:t>
            </a:r>
            <a:endParaRPr lang="ru-RU" dirty="0"/>
          </a:p>
        </p:txBody>
      </p:sp>
      <p:sp>
        <p:nvSpPr>
          <p:cNvPr id="18" name="Text Placeholder 14">
            <a:extLst>
              <a:ext uri="{FF2B5EF4-FFF2-40B4-BE49-F238E27FC236}">
                <a16:creationId xmlns:a16="http://schemas.microsoft.com/office/drawing/2014/main" id="{8373CC7F-8644-430C-90D9-B903ED9F612A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458788" y="2028825"/>
            <a:ext cx="4727575" cy="728663"/>
          </a:xfrm>
          <a:solidFill>
            <a:schemeClr val="accent1">
              <a:alpha val="60000"/>
            </a:schemeClr>
          </a:solidFill>
        </p:spPr>
        <p:txBody>
          <a:bodyPr lIns="396000" anchor="ctr" anchorCtr="0">
            <a:noAutofit/>
          </a:bodyPr>
          <a:lstStyle>
            <a:lvl1pPr marL="0" indent="0">
              <a:buNone/>
              <a:defRPr sz="2800">
                <a:solidFill>
                  <a:schemeClr val="bg1"/>
                </a:solidFill>
              </a:defRPr>
            </a:lvl1pPr>
            <a:lvl2pPr marL="457200" indent="0">
              <a:buNone/>
              <a:defRPr sz="2800">
                <a:solidFill>
                  <a:schemeClr val="bg1"/>
                </a:solidFill>
              </a:defRPr>
            </a:lvl2pPr>
            <a:lvl3pPr marL="914400" indent="0">
              <a:buNone/>
              <a:defRPr sz="2800">
                <a:solidFill>
                  <a:schemeClr val="bg1"/>
                </a:solidFill>
              </a:defRPr>
            </a:lvl3pPr>
            <a:lvl4pPr marL="1371600" indent="0">
              <a:buNone/>
              <a:defRPr sz="2800">
                <a:solidFill>
                  <a:schemeClr val="bg1"/>
                </a:solidFill>
              </a:defRPr>
            </a:lvl4pPr>
            <a:lvl5pPr marL="1828800" indent="0">
              <a:buNone/>
              <a:defRPr sz="28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Title 19">
            <a:extLst>
              <a:ext uri="{FF2B5EF4-FFF2-40B4-BE49-F238E27FC236}">
                <a16:creationId xmlns:a16="http://schemas.microsoft.com/office/drawing/2014/main" id="{64B737A3-9F6C-4989-B51B-07BDDD38FDB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58788" y="2754601"/>
            <a:ext cx="4726800" cy="1861200"/>
          </a:xfrm>
          <a:solidFill>
            <a:schemeClr val="bg1">
              <a:alpha val="50000"/>
            </a:schemeClr>
          </a:solidFill>
        </p:spPr>
        <p:txBody>
          <a:bodyPr lIns="396000" tIns="0" rIns="0" bIns="0">
            <a:noAutofit/>
          </a:bodyPr>
          <a:lstStyle>
            <a:lvl1pPr>
              <a:lnSpc>
                <a:spcPct val="85000"/>
              </a:lnSpc>
              <a:defRPr sz="5500"/>
            </a:lvl1pPr>
          </a:lstStyle>
          <a:p>
            <a:r>
              <a:rPr lang="en-US" dirty="0"/>
              <a:t>Click to Edit Title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8631356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4" orient="horz" pos="550">
          <p15:clr>
            <a:srgbClr val="FBAE40"/>
          </p15:clr>
        </p15:guide>
      </p15:sldGuideLst>
    </p:ext>
  </p:extLs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 with imag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B931B8-6920-4B59-AD28-CB99D1D3F1A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21460" y="3521159"/>
            <a:ext cx="2642616" cy="1041316"/>
          </a:xfrm>
        </p:spPr>
        <p:txBody>
          <a:bodyPr lIns="36000" tIns="0" rIns="0" bIns="0" anchor="b">
            <a:normAutofit/>
          </a:bodyPr>
          <a:lstStyle>
            <a:lvl1pPr>
              <a:defRPr sz="3600"/>
            </a:lvl1pPr>
          </a:lstStyle>
          <a:p>
            <a:r>
              <a:rPr lang="en-US" noProof="0"/>
              <a:t>Click to Edit Title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246A6A6-0C1D-4435-9DB9-9E50E52E8DA2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821460" y="4669674"/>
            <a:ext cx="2642616" cy="1041316"/>
          </a:xfrm>
        </p:spPr>
        <p:txBody>
          <a:bodyPr lIns="36000" tIns="0" rIns="0" bIns="0">
            <a:normAutofit/>
          </a:bodyPr>
          <a:lstStyle>
            <a:lvl1pPr marL="0" indent="0"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noProof="0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71144CC-98A7-494C-8C18-4B4DD60949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anchor="b" anchorCtr="0"/>
          <a:lstStyle/>
          <a:p>
            <a:fld id="{78B1225C-A326-43F6-99D9-A073D5261568}" type="datetime1">
              <a:rPr lang="en-US" noProof="0" smtClean="0"/>
              <a:t>5/22/2020</a:t>
            </a:fld>
            <a:endParaRPr lang="en-US" noProof="0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287AD20-725D-45E4-8D6A-08EF4C8183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586A1DB-63FF-4850-A872-85EE7C0876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E5352E-9B9F-4EDC-8769-7FA3D3F814C7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7" name="Text Placeholder 2">
            <a:extLst>
              <a:ext uri="{FF2B5EF4-FFF2-40B4-BE49-F238E27FC236}">
                <a16:creationId xmlns:a16="http://schemas.microsoft.com/office/drawing/2014/main" id="{13548F99-E128-4301-95D8-8FDACDA5912F}"/>
              </a:ext>
            </a:extLst>
          </p:cNvPr>
          <p:cNvSpPr>
            <a:spLocks noGrp="1"/>
          </p:cNvSpPr>
          <p:nvPr>
            <p:ph type="body" idx="13" hasCustomPrompt="1"/>
          </p:nvPr>
        </p:nvSpPr>
        <p:spPr>
          <a:xfrm>
            <a:off x="3871830" y="4669674"/>
            <a:ext cx="6275470" cy="1041316"/>
          </a:xfrm>
        </p:spPr>
        <p:txBody>
          <a:bodyPr lIns="36000" tIns="0" rIns="0" bIns="0">
            <a:normAutofit/>
          </a:bodyPr>
          <a:lstStyle>
            <a:lvl1pPr marL="0" indent="0">
              <a:buNone/>
              <a:defRPr sz="1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noProof="0"/>
              <a:t>Edit Master text styles</a:t>
            </a:r>
          </a:p>
        </p:txBody>
      </p:sp>
      <p:sp>
        <p:nvSpPr>
          <p:cNvPr id="10" name="Picture Placeholder 7">
            <a:extLst>
              <a:ext uri="{FF2B5EF4-FFF2-40B4-BE49-F238E27FC236}">
                <a16:creationId xmlns:a16="http://schemas.microsoft.com/office/drawing/2014/main" id="{BB0064D4-BDD6-4678-9FA4-3A77F1600A65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458724" y="457200"/>
            <a:ext cx="11274552" cy="2971800"/>
          </a:xfrm>
        </p:spPr>
        <p:txBody>
          <a:bodyPr anchor="ctr" anchorCtr="0">
            <a:noAutofit/>
          </a:bodyPr>
          <a:lstStyle>
            <a:lvl1pPr marL="0" indent="0" algn="ctr">
              <a:buNone/>
              <a:defRPr/>
            </a:lvl1pPr>
          </a:lstStyle>
          <a:p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12" name="Picture Placeholder 11">
            <a:extLst>
              <a:ext uri="{FF2B5EF4-FFF2-40B4-BE49-F238E27FC236}">
                <a16:creationId xmlns:a16="http://schemas.microsoft.com/office/drawing/2014/main" id="{11C7490E-08AD-4189-8849-3BD35E900B86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883175" y="838066"/>
            <a:ext cx="786384" cy="521208"/>
          </a:xfrm>
          <a:ln>
            <a:solidFill>
              <a:schemeClr val="accent5"/>
            </a:solidFill>
          </a:ln>
        </p:spPr>
        <p:txBody>
          <a:bodyPr anchor="ctr" anchorCtr="0">
            <a:noAutofit/>
          </a:bodyPr>
          <a:lstStyle>
            <a:lvl1pPr marL="0" indent="0" algn="ctr">
              <a:buNone/>
              <a:defRPr sz="1000"/>
            </a:lvl1pPr>
          </a:lstStyle>
          <a:p>
            <a:r>
              <a:rPr lang="en-US" noProof="0"/>
              <a:t>Click icon to add picture</a:t>
            </a:r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700237201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ight Pictur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icture Placeholder 7">
            <a:extLst>
              <a:ext uri="{FF2B5EF4-FFF2-40B4-BE49-F238E27FC236}">
                <a16:creationId xmlns:a16="http://schemas.microsoft.com/office/drawing/2014/main" id="{BB0064D4-BDD6-4678-9FA4-3A77F1600A65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6096000" y="457199"/>
            <a:ext cx="5637276" cy="5959476"/>
          </a:xfrm>
        </p:spPr>
        <p:txBody>
          <a:bodyPr anchor="ctr" anchorCtr="0">
            <a:noAutofit/>
          </a:bodyPr>
          <a:lstStyle>
            <a:lvl1pPr marL="0" indent="0" algn="ctr">
              <a:buNone/>
              <a:defRPr/>
            </a:lvl1pPr>
          </a:lstStyle>
          <a:p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6B931B8-6920-4B59-AD28-CB99D1D3F1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0127" y="1436915"/>
            <a:ext cx="4584212" cy="1001338"/>
          </a:xfrm>
        </p:spPr>
        <p:txBody>
          <a:bodyPr lIns="36000" tIns="0" rIns="0" bIns="0" anchor="b">
            <a:normAutofit/>
          </a:bodyPr>
          <a:lstStyle>
            <a:lvl1pPr>
              <a:defRPr sz="3600"/>
            </a:lvl1pPr>
          </a:lstStyle>
          <a:p>
            <a:r>
              <a:rPr lang="en-US" noProof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246A6A6-0C1D-4435-9DB9-9E50E52E8DA2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830127" y="2545450"/>
            <a:ext cx="4584212" cy="540000"/>
          </a:xfrm>
        </p:spPr>
        <p:txBody>
          <a:bodyPr lIns="36000" tIns="0" rIns="0" bIns="0">
            <a:normAutofit/>
          </a:bodyPr>
          <a:lstStyle>
            <a:lvl1pPr marL="0" indent="0"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noProof="0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71144CC-98A7-494C-8C18-4B4DD609498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0265399" y="5810400"/>
            <a:ext cx="1080000" cy="234000"/>
          </a:xfrm>
        </p:spPr>
        <p:txBody>
          <a:bodyPr anchor="b" anchorCtr="0"/>
          <a:lstStyle>
            <a:lvl1pPr>
              <a:defRPr>
                <a:solidFill>
                  <a:schemeClr val="accent5">
                    <a:lumMod val="50000"/>
                  </a:schemeClr>
                </a:solidFill>
              </a:defRPr>
            </a:lvl1pPr>
          </a:lstStyle>
          <a:p>
            <a:fld id="{BC23DBD1-F259-4AEB-A7D9-D728D6E04490}" type="datetime1">
              <a:rPr lang="en-US" noProof="0" smtClean="0"/>
              <a:t>5/22/2020</a:t>
            </a:fld>
            <a:endParaRPr lang="en-US" noProof="0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287AD20-725D-45E4-8D6A-08EF4C8183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5">
                    <a:lumMod val="50000"/>
                  </a:schemeClr>
                </a:solidFill>
              </a:defRPr>
            </a:lvl1pPr>
          </a:lstStyle>
          <a:p>
            <a:r>
              <a:rPr lang="en-US" noProof="0" dirty="0"/>
              <a:t>ADD A 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586A1DB-63FF-4850-A872-85EE7C0876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E5352E-9B9F-4EDC-8769-7FA3D3F814C7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7" name="Text Placeholder 2">
            <a:extLst>
              <a:ext uri="{FF2B5EF4-FFF2-40B4-BE49-F238E27FC236}">
                <a16:creationId xmlns:a16="http://schemas.microsoft.com/office/drawing/2014/main" id="{13548F99-E128-4301-95D8-8FDACDA5912F}"/>
              </a:ext>
            </a:extLst>
          </p:cNvPr>
          <p:cNvSpPr>
            <a:spLocks noGrp="1"/>
          </p:cNvSpPr>
          <p:nvPr>
            <p:ph type="body" idx="13" hasCustomPrompt="1"/>
          </p:nvPr>
        </p:nvSpPr>
        <p:spPr>
          <a:xfrm>
            <a:off x="830128" y="3300065"/>
            <a:ext cx="4584212" cy="1745768"/>
          </a:xfrm>
        </p:spPr>
        <p:txBody>
          <a:bodyPr lIns="36000" tIns="0" rIns="0" bIns="0">
            <a:normAutofit/>
          </a:bodyPr>
          <a:lstStyle>
            <a:lvl1pPr marL="216000" indent="-216000">
              <a:spcBef>
                <a:spcPts val="600"/>
              </a:spcBef>
              <a:buClr>
                <a:schemeClr val="accent1">
                  <a:lumMod val="40000"/>
                  <a:lumOff val="60000"/>
                </a:schemeClr>
              </a:buClr>
              <a:buSzPct val="125000"/>
              <a:buFont typeface="Wingdings" panose="05000000000000000000" pitchFamily="2" charset="2"/>
              <a:buChar char="§"/>
              <a:defRPr sz="1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noProof="0"/>
              <a:t>Edit Master text styles</a:t>
            </a:r>
          </a:p>
        </p:txBody>
      </p:sp>
      <p:sp>
        <p:nvSpPr>
          <p:cNvPr id="12" name="Picture Placeholder 11">
            <a:extLst>
              <a:ext uri="{FF2B5EF4-FFF2-40B4-BE49-F238E27FC236}">
                <a16:creationId xmlns:a16="http://schemas.microsoft.com/office/drawing/2014/main" id="{11C7490E-08AD-4189-8849-3BD35E900B86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884897" y="805589"/>
            <a:ext cx="786384" cy="521208"/>
          </a:xfrm>
          <a:ln w="6350">
            <a:solidFill>
              <a:schemeClr val="accent5">
                <a:alpha val="50000"/>
              </a:schemeClr>
            </a:solidFill>
          </a:ln>
        </p:spPr>
        <p:txBody>
          <a:bodyPr anchor="ctr" anchorCtr="0">
            <a:noAutofit/>
          </a:bodyPr>
          <a:lstStyle>
            <a:lvl1pPr marL="0" indent="0" algn="ctr">
              <a:buNone/>
              <a:defRPr sz="1000"/>
            </a:lvl1pPr>
          </a:lstStyle>
          <a:p>
            <a:r>
              <a:rPr lang="en-US" noProof="0"/>
              <a:t>Click icon to add picture</a:t>
            </a:r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3182675630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eft Pictur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2466C2-B08E-47AF-9DA7-104243999B4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726213" y="2264012"/>
            <a:ext cx="4584212" cy="540000"/>
          </a:xfrm>
        </p:spPr>
        <p:txBody>
          <a:bodyPr lIns="36000" tIns="0" rIns="0" bIns="0"/>
          <a:lstStyle/>
          <a:p>
            <a:r>
              <a:rPr lang="en-US" noProof="0"/>
              <a:t>Click to edit title style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AA31567-B240-40D5-82F7-A7DBFE5DDBD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0265399" y="5810400"/>
            <a:ext cx="1080000" cy="234000"/>
          </a:xfrm>
        </p:spPr>
        <p:txBody>
          <a:bodyPr/>
          <a:lstStyle/>
          <a:p>
            <a:fld id="{23D0A551-48C9-48F6-BF4E-DE641842128B}" type="datetime1">
              <a:rPr lang="en-US" noProof="0" smtClean="0"/>
              <a:t>5/22/2020</a:t>
            </a:fld>
            <a:endParaRPr lang="en-US" noProof="0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0CFCD12-4263-4A80-B68E-F72622E6AD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641E74F-5D68-44E6-AE69-70A1A935E9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E5352E-9B9F-4EDC-8769-7FA3D3F814C7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35" name="Picture Placeholder 7">
            <a:extLst>
              <a:ext uri="{FF2B5EF4-FFF2-40B4-BE49-F238E27FC236}">
                <a16:creationId xmlns:a16="http://schemas.microsoft.com/office/drawing/2014/main" id="{CD3882F6-C786-40F3-902A-6D4D2E6ED789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454854" y="457199"/>
            <a:ext cx="5637276" cy="5959476"/>
          </a:xfrm>
        </p:spPr>
        <p:txBody>
          <a:bodyPr anchor="ctr" anchorCtr="0">
            <a:noAutofit/>
          </a:bodyPr>
          <a:lstStyle>
            <a:lvl1pPr marL="0" indent="0" algn="ctr">
              <a:buNone/>
              <a:defRPr/>
            </a:lvl1pPr>
          </a:lstStyle>
          <a:p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37" name="Text Placeholder 2">
            <a:extLst>
              <a:ext uri="{FF2B5EF4-FFF2-40B4-BE49-F238E27FC236}">
                <a16:creationId xmlns:a16="http://schemas.microsoft.com/office/drawing/2014/main" id="{1100B10F-F811-4557-88AB-52E9E7FE0378}"/>
              </a:ext>
            </a:extLst>
          </p:cNvPr>
          <p:cNvSpPr>
            <a:spLocks noGrp="1"/>
          </p:cNvSpPr>
          <p:nvPr>
            <p:ph type="body" idx="13" hasCustomPrompt="1"/>
          </p:nvPr>
        </p:nvSpPr>
        <p:spPr>
          <a:xfrm>
            <a:off x="6726213" y="2990573"/>
            <a:ext cx="4584212" cy="2467690"/>
          </a:xfrm>
        </p:spPr>
        <p:txBody>
          <a:bodyPr lIns="36000" tIns="0" rIns="0" bIns="0">
            <a:normAutofit/>
          </a:bodyPr>
          <a:lstStyle>
            <a:lvl1pPr marL="216000" indent="-216000">
              <a:spcBef>
                <a:spcPts val="600"/>
              </a:spcBef>
              <a:buClr>
                <a:schemeClr val="accent1">
                  <a:lumMod val="40000"/>
                  <a:lumOff val="60000"/>
                </a:schemeClr>
              </a:buClr>
              <a:buSzPct val="125000"/>
              <a:buFont typeface="Wingdings" panose="05000000000000000000" pitchFamily="2" charset="2"/>
              <a:buChar char="§"/>
              <a:defRPr sz="1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noProof="0"/>
              <a:t>Edit Master text styles</a:t>
            </a:r>
          </a:p>
        </p:txBody>
      </p:sp>
      <p:sp>
        <p:nvSpPr>
          <p:cNvPr id="10" name="Picture Placeholder 11">
            <a:extLst>
              <a:ext uri="{FF2B5EF4-FFF2-40B4-BE49-F238E27FC236}">
                <a16:creationId xmlns:a16="http://schemas.microsoft.com/office/drawing/2014/main" id="{48D7F0F9-4118-4257-9D45-A5772C2110D7}"/>
              </a:ext>
            </a:extLst>
          </p:cNvPr>
          <p:cNvSpPr>
            <a:spLocks noGrp="1"/>
          </p:cNvSpPr>
          <p:nvPr>
            <p:ph type="pic" sz="quarter" idx="25"/>
          </p:nvPr>
        </p:nvSpPr>
        <p:spPr>
          <a:xfrm>
            <a:off x="10529940" y="742867"/>
            <a:ext cx="786384" cy="521208"/>
          </a:xfrm>
          <a:ln w="6350">
            <a:solidFill>
              <a:schemeClr val="accent5">
                <a:alpha val="50000"/>
              </a:schemeClr>
            </a:solidFill>
          </a:ln>
        </p:spPr>
        <p:txBody>
          <a:bodyPr anchor="ctr" anchorCtr="0">
            <a:noAutofit/>
          </a:bodyPr>
          <a:lstStyle>
            <a:lvl1pPr marL="0" indent="0" algn="ctr">
              <a:buNone/>
              <a:defRPr sz="1000"/>
            </a:lvl1pPr>
          </a:lstStyle>
          <a:p>
            <a:r>
              <a:rPr lang="en-US" noProof="0"/>
              <a:t>Click icon to add picture</a:t>
            </a:r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526008821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co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2466C2-B08E-47AF-9DA7-104243999B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742867"/>
            <a:ext cx="9037320" cy="566931"/>
          </a:xfrm>
        </p:spPr>
        <p:txBody>
          <a:bodyPr lIns="36000" tIns="0" rIns="0" bIns="0"/>
          <a:lstStyle/>
          <a:p>
            <a:r>
              <a:rPr lang="en-US" noProof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DCD31C4-8140-4486-8E32-7EA32B162A92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836612" y="2950868"/>
            <a:ext cx="4866745" cy="334918"/>
          </a:xfrm>
        </p:spPr>
        <p:txBody>
          <a:bodyPr lIns="36000" tIns="0" rIns="0" bIns="0" anchor="b">
            <a:normAutofit/>
          </a:bodyPr>
          <a:lstStyle>
            <a:lvl1pPr marL="0" indent="0">
              <a:buNone/>
              <a:defRPr sz="2200" b="1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/>
              <a:t>Edit Master text styles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AA31567-B240-40D5-82F7-A7DBFE5DDB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D0A551-48C9-48F6-BF4E-DE641842128B}" type="datetime1">
              <a:rPr lang="en-US" noProof="0" smtClean="0"/>
              <a:t>5/22/2020</a:t>
            </a:fld>
            <a:endParaRPr lang="en-US" noProof="0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0CFCD12-4263-4A80-B68E-F72622E6AD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641E74F-5D68-44E6-AE69-70A1A935E9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E5352E-9B9F-4EDC-8769-7FA3D3F814C7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801E1CE2-D1DE-4252-B61A-6630E4C2CA05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836612" y="3322311"/>
            <a:ext cx="4866745" cy="540000"/>
          </a:xfrm>
        </p:spPr>
        <p:txBody>
          <a:bodyPr lIns="36000" tIns="0" rIns="0" bIns="0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</a:lstStyle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</p:txBody>
      </p:sp>
      <p:sp>
        <p:nvSpPr>
          <p:cNvPr id="13" name="Text Placeholder 2">
            <a:extLst>
              <a:ext uri="{FF2B5EF4-FFF2-40B4-BE49-F238E27FC236}">
                <a16:creationId xmlns:a16="http://schemas.microsoft.com/office/drawing/2014/main" id="{3919B118-F379-4011-B1CF-E685CC09FA38}"/>
              </a:ext>
            </a:extLst>
          </p:cNvPr>
          <p:cNvSpPr>
            <a:spLocks noGrp="1"/>
          </p:cNvSpPr>
          <p:nvPr>
            <p:ph type="body" idx="14" hasCustomPrompt="1"/>
          </p:nvPr>
        </p:nvSpPr>
        <p:spPr>
          <a:xfrm>
            <a:off x="6486746" y="2950868"/>
            <a:ext cx="4866745" cy="334918"/>
          </a:xfrm>
        </p:spPr>
        <p:txBody>
          <a:bodyPr lIns="36000" tIns="0" rIns="0" bIns="0" anchor="b">
            <a:normAutofit/>
          </a:bodyPr>
          <a:lstStyle>
            <a:lvl1pPr marL="0" indent="0">
              <a:buNone/>
              <a:defRPr sz="2200" b="1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/>
              <a:t>Edit Master text styles</a:t>
            </a:r>
          </a:p>
        </p:txBody>
      </p:sp>
      <p:sp>
        <p:nvSpPr>
          <p:cNvPr id="14" name="Text Placeholder 11">
            <a:extLst>
              <a:ext uri="{FF2B5EF4-FFF2-40B4-BE49-F238E27FC236}">
                <a16:creationId xmlns:a16="http://schemas.microsoft.com/office/drawing/2014/main" id="{CF59DFEB-5DA9-4E64-84A0-3FAA808064B5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6486746" y="3318403"/>
            <a:ext cx="4866745" cy="540000"/>
          </a:xfrm>
        </p:spPr>
        <p:txBody>
          <a:bodyPr lIns="36000" tIns="0" rIns="0" bIns="0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</a:lstStyle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</p:txBody>
      </p:sp>
      <p:sp>
        <p:nvSpPr>
          <p:cNvPr id="16" name="Picture Placeholder 15">
            <a:extLst>
              <a:ext uri="{FF2B5EF4-FFF2-40B4-BE49-F238E27FC236}">
                <a16:creationId xmlns:a16="http://schemas.microsoft.com/office/drawing/2014/main" id="{E6F4EC4F-5660-46EA-97AC-4F2DD125B485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836612" y="2284186"/>
            <a:ext cx="612648" cy="557784"/>
          </a:xfrm>
        </p:spPr>
        <p:txBody>
          <a:bodyPr anchor="ctr" anchorCtr="0">
            <a:noAutofit/>
          </a:bodyPr>
          <a:lstStyle>
            <a:lvl1pPr marL="0" indent="0" algn="ctr">
              <a:buNone/>
              <a:defRPr sz="900"/>
            </a:lvl1pPr>
          </a:lstStyle>
          <a:p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17" name="Picture Placeholder 15">
            <a:extLst>
              <a:ext uri="{FF2B5EF4-FFF2-40B4-BE49-F238E27FC236}">
                <a16:creationId xmlns:a16="http://schemas.microsoft.com/office/drawing/2014/main" id="{F842B3BB-CE92-4AEA-A2FF-5EEC732A4EFF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>
          <a:xfrm>
            <a:off x="6486746" y="2284186"/>
            <a:ext cx="612648" cy="557784"/>
          </a:xfrm>
        </p:spPr>
        <p:txBody>
          <a:bodyPr anchor="ctr" anchorCtr="0">
            <a:noAutofit/>
          </a:bodyPr>
          <a:lstStyle>
            <a:lvl1pPr marL="0" indent="0" algn="ctr">
              <a:buNone/>
              <a:defRPr sz="900"/>
            </a:lvl1pPr>
          </a:lstStyle>
          <a:p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26" name="Text Placeholder 2">
            <a:extLst>
              <a:ext uri="{FF2B5EF4-FFF2-40B4-BE49-F238E27FC236}">
                <a16:creationId xmlns:a16="http://schemas.microsoft.com/office/drawing/2014/main" id="{797EA708-3A77-4F99-A2EA-0333462ED1F9}"/>
              </a:ext>
            </a:extLst>
          </p:cNvPr>
          <p:cNvSpPr>
            <a:spLocks noGrp="1"/>
          </p:cNvSpPr>
          <p:nvPr>
            <p:ph type="body" idx="18" hasCustomPrompt="1"/>
          </p:nvPr>
        </p:nvSpPr>
        <p:spPr>
          <a:xfrm>
            <a:off x="836612" y="4654845"/>
            <a:ext cx="4866745" cy="334918"/>
          </a:xfrm>
        </p:spPr>
        <p:txBody>
          <a:bodyPr lIns="36000" tIns="0" rIns="0" bIns="0" anchor="b">
            <a:normAutofit/>
          </a:bodyPr>
          <a:lstStyle>
            <a:lvl1pPr marL="0" indent="0">
              <a:buNone/>
              <a:defRPr sz="2200" b="1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/>
              <a:t>Edit Master text styles</a:t>
            </a:r>
          </a:p>
        </p:txBody>
      </p:sp>
      <p:sp>
        <p:nvSpPr>
          <p:cNvPr id="27" name="Text Placeholder 11">
            <a:extLst>
              <a:ext uri="{FF2B5EF4-FFF2-40B4-BE49-F238E27FC236}">
                <a16:creationId xmlns:a16="http://schemas.microsoft.com/office/drawing/2014/main" id="{67207F0C-C876-4E0B-B625-1FDCC3DE6BB8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836612" y="5026287"/>
            <a:ext cx="4866745" cy="540000"/>
          </a:xfrm>
        </p:spPr>
        <p:txBody>
          <a:bodyPr lIns="36000" tIns="0" rIns="0" bIns="0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</a:lstStyle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</p:txBody>
      </p:sp>
      <p:sp>
        <p:nvSpPr>
          <p:cNvPr id="28" name="Text Placeholder 2">
            <a:extLst>
              <a:ext uri="{FF2B5EF4-FFF2-40B4-BE49-F238E27FC236}">
                <a16:creationId xmlns:a16="http://schemas.microsoft.com/office/drawing/2014/main" id="{8D53F1E4-6C15-48EA-8342-A2127473F132}"/>
              </a:ext>
            </a:extLst>
          </p:cNvPr>
          <p:cNvSpPr>
            <a:spLocks noGrp="1"/>
          </p:cNvSpPr>
          <p:nvPr>
            <p:ph type="body" idx="20" hasCustomPrompt="1"/>
          </p:nvPr>
        </p:nvSpPr>
        <p:spPr>
          <a:xfrm>
            <a:off x="6486746" y="4654845"/>
            <a:ext cx="4866745" cy="334918"/>
          </a:xfrm>
        </p:spPr>
        <p:txBody>
          <a:bodyPr lIns="36000" tIns="0" rIns="0" bIns="0" anchor="b">
            <a:normAutofit/>
          </a:bodyPr>
          <a:lstStyle>
            <a:lvl1pPr marL="0" indent="0">
              <a:buNone/>
              <a:defRPr sz="2200" b="1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/>
              <a:t>Edit Master text styles</a:t>
            </a:r>
          </a:p>
        </p:txBody>
      </p:sp>
      <p:sp>
        <p:nvSpPr>
          <p:cNvPr id="29" name="Text Placeholder 11">
            <a:extLst>
              <a:ext uri="{FF2B5EF4-FFF2-40B4-BE49-F238E27FC236}">
                <a16:creationId xmlns:a16="http://schemas.microsoft.com/office/drawing/2014/main" id="{F3CFD351-584A-4587-BC54-F35254DC7E24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6486746" y="5022379"/>
            <a:ext cx="4866745" cy="540000"/>
          </a:xfrm>
        </p:spPr>
        <p:txBody>
          <a:bodyPr lIns="36000" tIns="0" rIns="0" bIns="0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</a:lstStyle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</p:txBody>
      </p:sp>
      <p:sp>
        <p:nvSpPr>
          <p:cNvPr id="30" name="Picture Placeholder 15">
            <a:extLst>
              <a:ext uri="{FF2B5EF4-FFF2-40B4-BE49-F238E27FC236}">
                <a16:creationId xmlns:a16="http://schemas.microsoft.com/office/drawing/2014/main" id="{1303F657-7B5B-4B28-8EAA-386438351FB4}"/>
              </a:ext>
            </a:extLst>
          </p:cNvPr>
          <p:cNvSpPr>
            <a:spLocks noGrp="1"/>
          </p:cNvSpPr>
          <p:nvPr>
            <p:ph type="pic" sz="quarter" idx="22"/>
          </p:nvPr>
        </p:nvSpPr>
        <p:spPr>
          <a:xfrm>
            <a:off x="836612" y="3988163"/>
            <a:ext cx="612648" cy="557784"/>
          </a:xfrm>
        </p:spPr>
        <p:txBody>
          <a:bodyPr anchor="ctr" anchorCtr="0">
            <a:noAutofit/>
          </a:bodyPr>
          <a:lstStyle>
            <a:lvl1pPr marL="0" indent="0" algn="ctr">
              <a:buNone/>
              <a:defRPr sz="900"/>
            </a:lvl1pPr>
          </a:lstStyle>
          <a:p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31" name="Picture Placeholder 15">
            <a:extLst>
              <a:ext uri="{FF2B5EF4-FFF2-40B4-BE49-F238E27FC236}">
                <a16:creationId xmlns:a16="http://schemas.microsoft.com/office/drawing/2014/main" id="{F994D41E-0FC7-48BC-98E8-C6B199A7B04F}"/>
              </a:ext>
            </a:extLst>
          </p:cNvPr>
          <p:cNvSpPr>
            <a:spLocks noGrp="1"/>
          </p:cNvSpPr>
          <p:nvPr>
            <p:ph type="pic" sz="quarter" idx="23"/>
          </p:nvPr>
        </p:nvSpPr>
        <p:spPr>
          <a:xfrm>
            <a:off x="6486746" y="3988163"/>
            <a:ext cx="612648" cy="557784"/>
          </a:xfrm>
        </p:spPr>
        <p:txBody>
          <a:bodyPr anchor="ctr" anchorCtr="0">
            <a:noAutofit/>
          </a:bodyPr>
          <a:lstStyle>
            <a:lvl1pPr marL="0" indent="0" algn="ctr">
              <a:buNone/>
              <a:defRPr sz="900"/>
            </a:lvl1pPr>
          </a:lstStyle>
          <a:p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33" name="Text Placeholder 2">
            <a:extLst>
              <a:ext uri="{FF2B5EF4-FFF2-40B4-BE49-F238E27FC236}">
                <a16:creationId xmlns:a16="http://schemas.microsoft.com/office/drawing/2014/main" id="{68514664-8AD0-4DF7-8C6F-12FFA6BEA7B2}"/>
              </a:ext>
            </a:extLst>
          </p:cNvPr>
          <p:cNvSpPr>
            <a:spLocks noGrp="1"/>
          </p:cNvSpPr>
          <p:nvPr>
            <p:ph type="body" idx="24" hasCustomPrompt="1"/>
          </p:nvPr>
        </p:nvSpPr>
        <p:spPr>
          <a:xfrm>
            <a:off x="838200" y="1377833"/>
            <a:ext cx="9037320" cy="540000"/>
          </a:xfrm>
        </p:spPr>
        <p:txBody>
          <a:bodyPr lIns="36000" tIns="0" rIns="0" bIns="0">
            <a:normAutofit/>
          </a:bodyPr>
          <a:lstStyle>
            <a:lvl1pPr marL="0" indent="0"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noProof="0"/>
              <a:t>Edit Master text styles</a:t>
            </a:r>
          </a:p>
        </p:txBody>
      </p:sp>
      <p:sp>
        <p:nvSpPr>
          <p:cNvPr id="34" name="Picture Placeholder 11">
            <a:extLst>
              <a:ext uri="{FF2B5EF4-FFF2-40B4-BE49-F238E27FC236}">
                <a16:creationId xmlns:a16="http://schemas.microsoft.com/office/drawing/2014/main" id="{48D7F0F9-4118-4257-9D45-A5772C2110D7}"/>
              </a:ext>
            </a:extLst>
          </p:cNvPr>
          <p:cNvSpPr>
            <a:spLocks noGrp="1"/>
          </p:cNvSpPr>
          <p:nvPr>
            <p:ph type="pic" sz="quarter" idx="25"/>
          </p:nvPr>
        </p:nvSpPr>
        <p:spPr>
          <a:xfrm>
            <a:off x="10529940" y="742867"/>
            <a:ext cx="786384" cy="521208"/>
          </a:xfrm>
          <a:ln w="6350">
            <a:solidFill>
              <a:schemeClr val="accent5">
                <a:alpha val="50000"/>
              </a:schemeClr>
            </a:solidFill>
          </a:ln>
        </p:spPr>
        <p:txBody>
          <a:bodyPr anchor="ctr" anchorCtr="0">
            <a:noAutofit/>
          </a:bodyPr>
          <a:lstStyle>
            <a:lvl1pPr marL="0" indent="0" algn="ctr">
              <a:buNone/>
              <a:defRPr sz="1000"/>
            </a:lvl1pPr>
          </a:lstStyle>
          <a:p>
            <a:r>
              <a:rPr lang="en-US" noProof="0"/>
              <a:t>Click icon to add picture</a:t>
            </a:r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021576253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onitor and Two Text Block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BDE44FD2-4D01-4152-92DA-14AD1463CC94}"/>
              </a:ext>
            </a:extLst>
          </p:cNvPr>
          <p:cNvSpPr/>
          <p:nvPr userDrawn="1"/>
        </p:nvSpPr>
        <p:spPr>
          <a:xfrm>
            <a:off x="879144" y="2301657"/>
            <a:ext cx="5257799" cy="4374516"/>
          </a:xfrm>
          <a:prstGeom prst="rect">
            <a:avLst/>
          </a:prstGeom>
          <a:blipFill>
            <a:blip r:embed="rId2"/>
            <a:srcRect/>
            <a:stretch>
              <a:fillRect l="-2654" t="-2825" r="2654" b="-10175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32466C2-B08E-47AF-9DA7-104243999B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742867"/>
            <a:ext cx="9037320" cy="566931"/>
          </a:xfrm>
        </p:spPr>
        <p:txBody>
          <a:bodyPr lIns="36000" tIns="0" rIns="0" bIns="0"/>
          <a:lstStyle/>
          <a:p>
            <a:r>
              <a:rPr lang="en-US" noProof="0"/>
              <a:t>Click to edit Master title style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AA31567-B240-40D5-82F7-A7DBFE5DDB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FBFFEB-7D66-4958-8CB8-D2B18C6A5A9B}" type="datetime1">
              <a:rPr lang="en-US" noProof="0" smtClean="0"/>
              <a:t>5/22/2020</a:t>
            </a:fld>
            <a:endParaRPr lang="en-US" noProof="0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0CFCD12-4263-4A80-B68E-F72622E6AD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641E74F-5D68-44E6-AE69-70A1A935E9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E5352E-9B9F-4EDC-8769-7FA3D3F814C7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13" name="Text Placeholder 2">
            <a:extLst>
              <a:ext uri="{FF2B5EF4-FFF2-40B4-BE49-F238E27FC236}">
                <a16:creationId xmlns:a16="http://schemas.microsoft.com/office/drawing/2014/main" id="{3919B118-F379-4011-B1CF-E685CC09FA38}"/>
              </a:ext>
            </a:extLst>
          </p:cNvPr>
          <p:cNvSpPr>
            <a:spLocks noGrp="1"/>
          </p:cNvSpPr>
          <p:nvPr>
            <p:ph type="body" idx="14" hasCustomPrompt="1"/>
          </p:nvPr>
        </p:nvSpPr>
        <p:spPr>
          <a:xfrm>
            <a:off x="6486746" y="3718884"/>
            <a:ext cx="2089545" cy="334918"/>
          </a:xfrm>
        </p:spPr>
        <p:txBody>
          <a:bodyPr lIns="36000" tIns="0" rIns="0" bIns="0" anchor="b">
            <a:normAutofit/>
          </a:bodyPr>
          <a:lstStyle>
            <a:lvl1pPr marL="0" indent="0">
              <a:buNone/>
              <a:defRPr sz="2200" b="1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/>
              <a:t>Edit text</a:t>
            </a:r>
          </a:p>
        </p:txBody>
      </p:sp>
      <p:sp>
        <p:nvSpPr>
          <p:cNvPr id="14" name="Text Placeholder 11">
            <a:extLst>
              <a:ext uri="{FF2B5EF4-FFF2-40B4-BE49-F238E27FC236}">
                <a16:creationId xmlns:a16="http://schemas.microsoft.com/office/drawing/2014/main" id="{CF59DFEB-5DA9-4E64-84A0-3FAA808064B5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6486747" y="4086418"/>
            <a:ext cx="1783080" cy="1271016"/>
          </a:xfrm>
        </p:spPr>
        <p:txBody>
          <a:bodyPr lIns="36000" tIns="0" rIns="0" bIns="0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</a:lstStyle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</p:txBody>
      </p:sp>
      <p:sp>
        <p:nvSpPr>
          <p:cNvPr id="17" name="Picture Placeholder 15">
            <a:extLst>
              <a:ext uri="{FF2B5EF4-FFF2-40B4-BE49-F238E27FC236}">
                <a16:creationId xmlns:a16="http://schemas.microsoft.com/office/drawing/2014/main" id="{F842B3BB-CE92-4AEA-A2FF-5EEC732A4EFF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>
          <a:xfrm>
            <a:off x="6486746" y="3069135"/>
            <a:ext cx="612648" cy="557784"/>
          </a:xfrm>
        </p:spPr>
        <p:txBody>
          <a:bodyPr anchor="ctr" anchorCtr="0">
            <a:noAutofit/>
          </a:bodyPr>
          <a:lstStyle>
            <a:lvl1pPr marL="0" indent="0" algn="ctr">
              <a:buNone/>
              <a:defRPr sz="900"/>
            </a:lvl1pPr>
          </a:lstStyle>
          <a:p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33" name="Text Placeholder 2">
            <a:extLst>
              <a:ext uri="{FF2B5EF4-FFF2-40B4-BE49-F238E27FC236}">
                <a16:creationId xmlns:a16="http://schemas.microsoft.com/office/drawing/2014/main" id="{68514664-8AD0-4DF7-8C6F-12FFA6BEA7B2}"/>
              </a:ext>
            </a:extLst>
          </p:cNvPr>
          <p:cNvSpPr>
            <a:spLocks noGrp="1"/>
          </p:cNvSpPr>
          <p:nvPr>
            <p:ph type="body" idx="24" hasCustomPrompt="1"/>
          </p:nvPr>
        </p:nvSpPr>
        <p:spPr>
          <a:xfrm>
            <a:off x="838200" y="1377833"/>
            <a:ext cx="9037320" cy="540000"/>
          </a:xfrm>
        </p:spPr>
        <p:txBody>
          <a:bodyPr lIns="36000" tIns="0" rIns="0" bIns="0">
            <a:normAutofit/>
          </a:bodyPr>
          <a:lstStyle>
            <a:lvl1pPr marL="0" indent="0"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noProof="0"/>
              <a:t>Edit Master text styles</a:t>
            </a:r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3B535E35-8075-4558-BA3A-C9DFB4FCA5B8}"/>
              </a:ext>
            </a:extLst>
          </p:cNvPr>
          <p:cNvSpPr>
            <a:spLocks noGrp="1"/>
          </p:cNvSpPr>
          <p:nvPr>
            <p:ph type="pic" sz="quarter" idx="26"/>
          </p:nvPr>
        </p:nvSpPr>
        <p:spPr>
          <a:xfrm>
            <a:off x="1061177" y="2461528"/>
            <a:ext cx="4555067" cy="2590800"/>
          </a:xfrm>
        </p:spPr>
        <p:txBody>
          <a:bodyPr anchor="ctr" anchorCtr="0">
            <a:normAutofit/>
          </a:bodyPr>
          <a:lstStyle>
            <a:lvl1pPr marL="0" indent="0" algn="ctr">
              <a:buNone/>
              <a:defRPr sz="1800"/>
            </a:lvl1pPr>
          </a:lstStyle>
          <a:p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25" name="Text Placeholder 2">
            <a:extLst>
              <a:ext uri="{FF2B5EF4-FFF2-40B4-BE49-F238E27FC236}">
                <a16:creationId xmlns:a16="http://schemas.microsoft.com/office/drawing/2014/main" id="{9E1A0053-EF84-446F-850C-6AC8FF9CCEDF}"/>
              </a:ext>
            </a:extLst>
          </p:cNvPr>
          <p:cNvSpPr>
            <a:spLocks noGrp="1"/>
          </p:cNvSpPr>
          <p:nvPr>
            <p:ph type="body" idx="27" hasCustomPrompt="1"/>
          </p:nvPr>
        </p:nvSpPr>
        <p:spPr>
          <a:xfrm>
            <a:off x="9098279" y="3718884"/>
            <a:ext cx="2089545" cy="334918"/>
          </a:xfrm>
        </p:spPr>
        <p:txBody>
          <a:bodyPr lIns="36000" tIns="0" rIns="0" bIns="0" anchor="b">
            <a:normAutofit/>
          </a:bodyPr>
          <a:lstStyle>
            <a:lvl1pPr marL="0" indent="0">
              <a:buNone/>
              <a:defRPr sz="2200" b="1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/>
              <a:t>Edit text</a:t>
            </a:r>
          </a:p>
        </p:txBody>
      </p:sp>
      <p:sp>
        <p:nvSpPr>
          <p:cNvPr id="32" name="Text Placeholder 11">
            <a:extLst>
              <a:ext uri="{FF2B5EF4-FFF2-40B4-BE49-F238E27FC236}">
                <a16:creationId xmlns:a16="http://schemas.microsoft.com/office/drawing/2014/main" id="{1534A936-14F3-4AEF-8CAD-03D91D568FE0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9098280" y="4086418"/>
            <a:ext cx="1783080" cy="1271016"/>
          </a:xfrm>
        </p:spPr>
        <p:txBody>
          <a:bodyPr lIns="36000" tIns="0" rIns="0" bIns="0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</a:lstStyle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</p:txBody>
      </p:sp>
      <p:sp>
        <p:nvSpPr>
          <p:cNvPr id="35" name="Picture Placeholder 15">
            <a:extLst>
              <a:ext uri="{FF2B5EF4-FFF2-40B4-BE49-F238E27FC236}">
                <a16:creationId xmlns:a16="http://schemas.microsoft.com/office/drawing/2014/main" id="{A88BEF2F-BB04-4330-BC4B-2912B69653B6}"/>
              </a:ext>
            </a:extLst>
          </p:cNvPr>
          <p:cNvSpPr>
            <a:spLocks noGrp="1"/>
          </p:cNvSpPr>
          <p:nvPr>
            <p:ph type="pic" sz="quarter" idx="29"/>
          </p:nvPr>
        </p:nvSpPr>
        <p:spPr>
          <a:xfrm>
            <a:off x="9098279" y="3069135"/>
            <a:ext cx="612648" cy="557784"/>
          </a:xfrm>
        </p:spPr>
        <p:txBody>
          <a:bodyPr anchor="ctr" anchorCtr="0">
            <a:noAutofit/>
          </a:bodyPr>
          <a:lstStyle>
            <a:lvl1pPr marL="0" indent="0" algn="ctr">
              <a:buNone/>
              <a:defRPr sz="900"/>
            </a:lvl1pPr>
          </a:lstStyle>
          <a:p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16" name="Picture Placeholder 11">
            <a:extLst>
              <a:ext uri="{FF2B5EF4-FFF2-40B4-BE49-F238E27FC236}">
                <a16:creationId xmlns:a16="http://schemas.microsoft.com/office/drawing/2014/main" id="{48D7F0F9-4118-4257-9D45-A5772C2110D7}"/>
              </a:ext>
            </a:extLst>
          </p:cNvPr>
          <p:cNvSpPr>
            <a:spLocks noGrp="1"/>
          </p:cNvSpPr>
          <p:nvPr>
            <p:ph type="pic" sz="quarter" idx="25"/>
          </p:nvPr>
        </p:nvSpPr>
        <p:spPr>
          <a:xfrm>
            <a:off x="10529940" y="742867"/>
            <a:ext cx="786384" cy="521208"/>
          </a:xfrm>
          <a:ln w="6350">
            <a:solidFill>
              <a:schemeClr val="accent5">
                <a:alpha val="50000"/>
              </a:schemeClr>
            </a:solidFill>
          </a:ln>
        </p:spPr>
        <p:txBody>
          <a:bodyPr anchor="ctr" anchorCtr="0">
            <a:noAutofit/>
          </a:bodyPr>
          <a:lstStyle>
            <a:lvl1pPr marL="0" indent="0" algn="ctr">
              <a:buNone/>
              <a:defRPr sz="1000"/>
            </a:lvl1pPr>
          </a:lstStyle>
          <a:p>
            <a:r>
              <a:rPr lang="en-US" noProof="0"/>
              <a:t>Click icon to add picture</a:t>
            </a:r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97622484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4" orient="horz" pos="2160">
          <p15:clr>
            <a:srgbClr val="FBAE40"/>
          </p15:clr>
        </p15:guide>
      </p15:sldGuideLst>
    </p:ext>
  </p:extLst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op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>
            <a:extLst>
              <a:ext uri="{FF2B5EF4-FFF2-40B4-BE49-F238E27FC236}">
                <a16:creationId xmlns:a16="http://schemas.microsoft.com/office/drawing/2014/main" id="{AB7BBC9A-B18B-4F56-8515-321CD01B2666}"/>
              </a:ext>
            </a:extLst>
          </p:cNvPr>
          <p:cNvSpPr/>
          <p:nvPr userDrawn="1"/>
        </p:nvSpPr>
        <p:spPr>
          <a:xfrm>
            <a:off x="7975232" y="2875541"/>
            <a:ext cx="3758184" cy="3547872"/>
          </a:xfrm>
          <a:prstGeom prst="rect">
            <a:avLst/>
          </a:prstGeom>
          <a:solidFill>
            <a:schemeClr val="accent6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7131326-08A9-441D-B1A8-6627141585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6614" y="740998"/>
            <a:ext cx="9535686" cy="568800"/>
          </a:xfrm>
        </p:spPr>
        <p:txBody>
          <a:bodyPr lIns="36000" tIns="0" rIns="0" bIns="0"/>
          <a:lstStyle/>
          <a:p>
            <a:r>
              <a:rPr lang="en-US" noProof="0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99C403B-F50A-4124-BE88-55C843FAE4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1F8E8F-7A79-47A4-A23F-F3FD3E2A15F3}" type="datetime1">
              <a:rPr lang="en-US" noProof="0" smtClean="0"/>
              <a:t>5/22/2020</a:t>
            </a:fld>
            <a:endParaRPr lang="en-US" noProof="0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2A151E7-E2A1-4EA3-8293-FA9D289DF2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BB57EB4-66F5-49E8-A8EF-39029E94BB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E5352E-9B9F-4EDC-8769-7FA3D3F814C7}" type="slidenum">
              <a:rPr lang="en-US" noProof="0" smtClean="0"/>
              <a:pPr/>
              <a:t>‹#›</a:t>
            </a:fld>
            <a:endParaRPr lang="en-US" noProof="0" dirty="0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1C91FD06-686C-4DAB-8F12-FBDE6BBF3144}"/>
              </a:ext>
            </a:extLst>
          </p:cNvPr>
          <p:cNvSpPr>
            <a:spLocks noGrp="1"/>
          </p:cNvSpPr>
          <p:nvPr>
            <p:ph type="body" idx="24" hasCustomPrompt="1"/>
          </p:nvPr>
        </p:nvSpPr>
        <p:spPr>
          <a:xfrm>
            <a:off x="836614" y="1377833"/>
            <a:ext cx="9535686" cy="540000"/>
          </a:xfrm>
        </p:spPr>
        <p:txBody>
          <a:bodyPr lIns="36000" tIns="0" rIns="0" bIns="0">
            <a:normAutofit/>
          </a:bodyPr>
          <a:lstStyle>
            <a:lvl1pPr marL="0" indent="0" algn="l"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noProof="0"/>
              <a:t>Edit Master text styles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7684F357-0C41-471E-A413-4D42ADE55B12}"/>
              </a:ext>
            </a:extLst>
          </p:cNvPr>
          <p:cNvSpPr/>
          <p:nvPr userDrawn="1"/>
        </p:nvSpPr>
        <p:spPr>
          <a:xfrm>
            <a:off x="458724" y="2852928"/>
            <a:ext cx="3758184" cy="3547872"/>
          </a:xfrm>
          <a:prstGeom prst="rect">
            <a:avLst/>
          </a:prstGeom>
          <a:solidFill>
            <a:schemeClr val="accent6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33076231-2A54-4E4C-AED3-197E208C14BB}"/>
              </a:ext>
            </a:extLst>
          </p:cNvPr>
          <p:cNvSpPr/>
          <p:nvPr userDrawn="1"/>
        </p:nvSpPr>
        <p:spPr>
          <a:xfrm>
            <a:off x="4216908" y="2395728"/>
            <a:ext cx="3758184" cy="4462271"/>
          </a:xfrm>
          <a:prstGeom prst="rect">
            <a:avLst/>
          </a:prstGeom>
          <a:solidFill>
            <a:schemeClr val="accent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9" name="Text Placeholder 7">
            <a:extLst>
              <a:ext uri="{FF2B5EF4-FFF2-40B4-BE49-F238E27FC236}">
                <a16:creationId xmlns:a16="http://schemas.microsoft.com/office/drawing/2014/main" id="{63C66F5D-DEC7-40DB-ACC1-70F67F4C9F4B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838086" y="3012360"/>
            <a:ext cx="1266825" cy="781561"/>
          </a:xfrm>
        </p:spPr>
        <p:txBody>
          <a:bodyPr lIns="0" tIns="0" rIns="0" bIns="0">
            <a:noAutofit/>
          </a:bodyPr>
          <a:lstStyle>
            <a:lvl1pPr marL="0" indent="0" algn="l">
              <a:buNone/>
              <a:defRPr sz="6000" b="1">
                <a:gradFill flip="none" rotWithShape="1">
                  <a:gsLst>
                    <a:gs pos="100000">
                      <a:srgbClr val="6D3B4F"/>
                    </a:gs>
                    <a:gs pos="0">
                      <a:schemeClr val="bg2"/>
                    </a:gs>
                  </a:gsLst>
                  <a:lin ang="10800000" scaled="1"/>
                  <a:tileRect/>
                </a:gradFill>
                <a:latin typeface="+mj-lt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lvl="0"/>
            <a:r>
              <a:rPr lang="en-US" noProof="0"/>
              <a:t>1</a:t>
            </a:r>
          </a:p>
        </p:txBody>
      </p:sp>
      <p:sp>
        <p:nvSpPr>
          <p:cNvPr id="20" name="Text Placeholder 2">
            <a:extLst>
              <a:ext uri="{FF2B5EF4-FFF2-40B4-BE49-F238E27FC236}">
                <a16:creationId xmlns:a16="http://schemas.microsoft.com/office/drawing/2014/main" id="{61FE0B9B-7D73-4311-B749-C3FA874AF7CC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836613" y="4048567"/>
            <a:ext cx="2992278" cy="334918"/>
          </a:xfrm>
        </p:spPr>
        <p:txBody>
          <a:bodyPr lIns="36000" tIns="0" rIns="0" bIns="0" anchor="b">
            <a:normAutofit/>
          </a:bodyPr>
          <a:lstStyle>
            <a:lvl1pPr marL="0" indent="0">
              <a:buNone/>
              <a:defRPr sz="2200" b="1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/>
              <a:t>Edit Master text styles</a:t>
            </a:r>
          </a:p>
        </p:txBody>
      </p:sp>
      <p:sp>
        <p:nvSpPr>
          <p:cNvPr id="21" name="Text Placeholder 11">
            <a:extLst>
              <a:ext uri="{FF2B5EF4-FFF2-40B4-BE49-F238E27FC236}">
                <a16:creationId xmlns:a16="http://schemas.microsoft.com/office/drawing/2014/main" id="{4A6CBB7D-3142-4CED-98BE-68B4F7C14E52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836613" y="4433657"/>
            <a:ext cx="2992278" cy="1358113"/>
          </a:xfrm>
        </p:spPr>
        <p:txBody>
          <a:bodyPr lIns="36000" tIns="0" rIns="0" bIns="0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</a:lstStyle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</p:txBody>
      </p:sp>
      <p:sp>
        <p:nvSpPr>
          <p:cNvPr id="22" name="Text Placeholder 7">
            <a:extLst>
              <a:ext uri="{FF2B5EF4-FFF2-40B4-BE49-F238E27FC236}">
                <a16:creationId xmlns:a16="http://schemas.microsoft.com/office/drawing/2014/main" id="{78844A59-978B-47C0-B59A-F529FA41BF10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8358230" y="3012360"/>
            <a:ext cx="1266825" cy="781561"/>
          </a:xfrm>
        </p:spPr>
        <p:txBody>
          <a:bodyPr lIns="0" tIns="0" rIns="0" bIns="0">
            <a:noAutofit/>
          </a:bodyPr>
          <a:lstStyle>
            <a:lvl1pPr marL="0" indent="0" algn="l">
              <a:buNone/>
              <a:defRPr sz="6000" b="1">
                <a:gradFill flip="none" rotWithShape="1">
                  <a:gsLst>
                    <a:gs pos="100000">
                      <a:srgbClr val="6D3B4F"/>
                    </a:gs>
                    <a:gs pos="0">
                      <a:schemeClr val="bg2"/>
                    </a:gs>
                  </a:gsLst>
                  <a:lin ang="10800000" scaled="1"/>
                  <a:tileRect/>
                </a:gradFill>
                <a:latin typeface="+mj-lt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lvl="0"/>
            <a:r>
              <a:rPr lang="en-US" noProof="0"/>
              <a:t>3</a:t>
            </a:r>
          </a:p>
        </p:txBody>
      </p:sp>
      <p:sp>
        <p:nvSpPr>
          <p:cNvPr id="23" name="Text Placeholder 2">
            <a:extLst>
              <a:ext uri="{FF2B5EF4-FFF2-40B4-BE49-F238E27FC236}">
                <a16:creationId xmlns:a16="http://schemas.microsoft.com/office/drawing/2014/main" id="{D09F31D3-FC19-4A61-A915-5F11C6F7EBD8}"/>
              </a:ext>
            </a:extLst>
          </p:cNvPr>
          <p:cNvSpPr>
            <a:spLocks noGrp="1"/>
          </p:cNvSpPr>
          <p:nvPr>
            <p:ph type="body" idx="27" hasCustomPrompt="1"/>
          </p:nvPr>
        </p:nvSpPr>
        <p:spPr>
          <a:xfrm>
            <a:off x="8356757" y="4048567"/>
            <a:ext cx="2992278" cy="334918"/>
          </a:xfrm>
        </p:spPr>
        <p:txBody>
          <a:bodyPr lIns="36000" tIns="0" rIns="0" bIns="0" anchor="b">
            <a:normAutofit/>
          </a:bodyPr>
          <a:lstStyle>
            <a:lvl1pPr marL="0" indent="0">
              <a:buNone/>
              <a:defRPr sz="2200" b="1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/>
              <a:t>Edit Master text styles</a:t>
            </a:r>
          </a:p>
        </p:txBody>
      </p:sp>
      <p:sp>
        <p:nvSpPr>
          <p:cNvPr id="24" name="Text Placeholder 11">
            <a:extLst>
              <a:ext uri="{FF2B5EF4-FFF2-40B4-BE49-F238E27FC236}">
                <a16:creationId xmlns:a16="http://schemas.microsoft.com/office/drawing/2014/main" id="{6AA97C78-ABC3-4559-8EFA-1F24C3A6E3FE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8356757" y="4433657"/>
            <a:ext cx="2992278" cy="1358113"/>
          </a:xfrm>
        </p:spPr>
        <p:txBody>
          <a:bodyPr lIns="36000" tIns="0" rIns="0" bIns="0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</a:lstStyle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</p:txBody>
      </p:sp>
      <p:sp>
        <p:nvSpPr>
          <p:cNvPr id="25" name="Text Placeholder 7">
            <a:extLst>
              <a:ext uri="{FF2B5EF4-FFF2-40B4-BE49-F238E27FC236}">
                <a16:creationId xmlns:a16="http://schemas.microsoft.com/office/drawing/2014/main" id="{92A70C67-E4B2-45C8-BD5F-DF3679B00C82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4596270" y="3012360"/>
            <a:ext cx="1266825" cy="781561"/>
          </a:xfrm>
        </p:spPr>
        <p:txBody>
          <a:bodyPr lIns="0" tIns="0" rIns="0" bIns="0">
            <a:noAutofit/>
          </a:bodyPr>
          <a:lstStyle>
            <a:lvl1pPr marL="0" indent="0" algn="l">
              <a:buNone/>
              <a:defRPr sz="6000" b="1">
                <a:gradFill flip="none" rotWithShape="1">
                  <a:gsLst>
                    <a:gs pos="100000">
                      <a:srgbClr val="6D3B4F"/>
                    </a:gs>
                    <a:gs pos="0">
                      <a:schemeClr val="bg2"/>
                    </a:gs>
                  </a:gsLst>
                  <a:lin ang="10800000" scaled="1"/>
                  <a:tileRect/>
                </a:gradFill>
                <a:latin typeface="+mj-lt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lvl="0"/>
            <a:r>
              <a:rPr lang="en-US" noProof="0"/>
              <a:t>2</a:t>
            </a:r>
          </a:p>
        </p:txBody>
      </p:sp>
      <p:sp>
        <p:nvSpPr>
          <p:cNvPr id="26" name="Text Placeholder 2">
            <a:extLst>
              <a:ext uri="{FF2B5EF4-FFF2-40B4-BE49-F238E27FC236}">
                <a16:creationId xmlns:a16="http://schemas.microsoft.com/office/drawing/2014/main" id="{9CA39242-8640-435B-8C03-0CB0BC8E88E6}"/>
              </a:ext>
            </a:extLst>
          </p:cNvPr>
          <p:cNvSpPr>
            <a:spLocks noGrp="1"/>
          </p:cNvSpPr>
          <p:nvPr>
            <p:ph type="body" idx="30" hasCustomPrompt="1"/>
          </p:nvPr>
        </p:nvSpPr>
        <p:spPr>
          <a:xfrm>
            <a:off x="4594797" y="4048567"/>
            <a:ext cx="2992278" cy="334918"/>
          </a:xfrm>
        </p:spPr>
        <p:txBody>
          <a:bodyPr lIns="36000" tIns="0" rIns="0" bIns="0" anchor="b">
            <a:normAutofit/>
          </a:bodyPr>
          <a:lstStyle>
            <a:lvl1pPr marL="0" indent="0">
              <a:buNone/>
              <a:defRPr sz="2200" b="1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/>
              <a:t>Edit Master text styles</a:t>
            </a:r>
          </a:p>
        </p:txBody>
      </p:sp>
      <p:sp>
        <p:nvSpPr>
          <p:cNvPr id="27" name="Text Placeholder 11">
            <a:extLst>
              <a:ext uri="{FF2B5EF4-FFF2-40B4-BE49-F238E27FC236}">
                <a16:creationId xmlns:a16="http://schemas.microsoft.com/office/drawing/2014/main" id="{62E97E9F-0DAA-48F4-90F4-640195EAD7DA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4594797" y="4433657"/>
            <a:ext cx="2992278" cy="1358113"/>
          </a:xfrm>
        </p:spPr>
        <p:txBody>
          <a:bodyPr lIns="36000" tIns="0" rIns="0" bIns="0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</a:lstStyle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</p:txBody>
      </p:sp>
      <p:sp>
        <p:nvSpPr>
          <p:cNvPr id="28" name="Picture Placeholder 11">
            <a:extLst>
              <a:ext uri="{FF2B5EF4-FFF2-40B4-BE49-F238E27FC236}">
                <a16:creationId xmlns:a16="http://schemas.microsoft.com/office/drawing/2014/main" id="{48D7F0F9-4118-4257-9D45-A5772C2110D7}"/>
              </a:ext>
            </a:extLst>
          </p:cNvPr>
          <p:cNvSpPr>
            <a:spLocks noGrp="1"/>
          </p:cNvSpPr>
          <p:nvPr>
            <p:ph type="pic" sz="quarter" idx="32"/>
          </p:nvPr>
        </p:nvSpPr>
        <p:spPr>
          <a:xfrm>
            <a:off x="10529940" y="742867"/>
            <a:ext cx="786384" cy="521208"/>
          </a:xfrm>
          <a:ln w="6350">
            <a:solidFill>
              <a:schemeClr val="accent5">
                <a:alpha val="50000"/>
              </a:schemeClr>
            </a:solidFill>
          </a:ln>
        </p:spPr>
        <p:txBody>
          <a:bodyPr anchor="ctr" anchorCtr="0">
            <a:noAutofit/>
          </a:bodyPr>
          <a:lstStyle>
            <a:lvl1pPr marL="0" indent="0" algn="ctr">
              <a:buNone/>
              <a:defRPr sz="1000"/>
            </a:lvl1pPr>
          </a:lstStyle>
          <a:p>
            <a:r>
              <a:rPr lang="en-US" noProof="0"/>
              <a:t>Click icon to add picture</a:t>
            </a:r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289072728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131326-08A9-441D-B1A8-6627141585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6614" y="740998"/>
            <a:ext cx="9535686" cy="568800"/>
          </a:xfrm>
        </p:spPr>
        <p:txBody>
          <a:bodyPr lIns="36000" tIns="0" rIns="0" bIns="0"/>
          <a:lstStyle/>
          <a:p>
            <a:r>
              <a:rPr lang="en-US" noProof="0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99C403B-F50A-4124-BE88-55C843FAE4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50B3BF-9C89-4723-AE4C-8AC5E6572CE2}" type="datetime1">
              <a:rPr lang="en-US" noProof="0" smtClean="0"/>
              <a:t>5/22/2020</a:t>
            </a:fld>
            <a:endParaRPr lang="en-US" noProof="0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2A151E7-E2A1-4EA3-8293-FA9D289DF2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BB57EB4-66F5-49E8-A8EF-39029E94BB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E5352E-9B9F-4EDC-8769-7FA3D3F814C7}" type="slidenum">
              <a:rPr lang="en-US" noProof="0" smtClean="0"/>
              <a:pPr/>
              <a:t>‹#›</a:t>
            </a:fld>
            <a:endParaRPr lang="en-US" noProof="0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933A2111-9E77-40EF-86DB-0DCF4279EE04}"/>
              </a:ext>
            </a:extLst>
          </p:cNvPr>
          <p:cNvSpPr/>
          <p:nvPr userDrawn="1"/>
        </p:nvSpPr>
        <p:spPr>
          <a:xfrm>
            <a:off x="442913" y="2238229"/>
            <a:ext cx="11749087" cy="1538525"/>
          </a:xfrm>
          <a:prstGeom prst="rect">
            <a:avLst/>
          </a:prstGeom>
          <a:gradFill>
            <a:gsLst>
              <a:gs pos="100000">
                <a:schemeClr val="accent1">
                  <a:lumMod val="75000"/>
                  <a:alpha val="20000"/>
                </a:schemeClr>
              </a:gs>
              <a:gs pos="0">
                <a:schemeClr val="bg2">
                  <a:alpha val="20000"/>
                </a:schemeClr>
              </a:gs>
            </a:gsLst>
            <a:lin ang="108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1C91FD06-686C-4DAB-8F12-FBDE6BBF3144}"/>
              </a:ext>
            </a:extLst>
          </p:cNvPr>
          <p:cNvSpPr>
            <a:spLocks noGrp="1"/>
          </p:cNvSpPr>
          <p:nvPr>
            <p:ph type="body" idx="24" hasCustomPrompt="1"/>
          </p:nvPr>
        </p:nvSpPr>
        <p:spPr>
          <a:xfrm>
            <a:off x="836614" y="1377833"/>
            <a:ext cx="9535686" cy="540000"/>
          </a:xfrm>
        </p:spPr>
        <p:txBody>
          <a:bodyPr lIns="36000" tIns="0" rIns="0" bIns="0">
            <a:normAutofit/>
          </a:bodyPr>
          <a:lstStyle>
            <a:lvl1pPr marL="0" indent="0" algn="l"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noProof="0"/>
              <a:t>Edit Master text styles</a:t>
            </a:r>
          </a:p>
        </p:txBody>
      </p:sp>
      <p:sp>
        <p:nvSpPr>
          <p:cNvPr id="10" name="Text Placeholder 7">
            <a:extLst>
              <a:ext uri="{FF2B5EF4-FFF2-40B4-BE49-F238E27FC236}">
                <a16:creationId xmlns:a16="http://schemas.microsoft.com/office/drawing/2014/main" id="{BB9AC69A-F349-47A4-BC2D-27B0A7514469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874713" y="2623018"/>
            <a:ext cx="2992278" cy="781561"/>
          </a:xfrm>
        </p:spPr>
        <p:txBody>
          <a:bodyPr lIns="0" tIns="0" rIns="0" bIns="0">
            <a:noAutofit/>
          </a:bodyPr>
          <a:lstStyle>
            <a:lvl1pPr marL="0" indent="0" algn="l">
              <a:buNone/>
              <a:defRPr sz="6000" b="1">
                <a:gradFill flip="none" rotWithShape="1">
                  <a:gsLst>
                    <a:gs pos="100000">
                      <a:srgbClr val="6D3B4F"/>
                    </a:gs>
                    <a:gs pos="0">
                      <a:schemeClr val="bg2"/>
                    </a:gs>
                  </a:gsLst>
                  <a:lin ang="10800000" scaled="1"/>
                  <a:tileRect/>
                </a:gradFill>
                <a:latin typeface="+mj-lt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lvl="0"/>
            <a:r>
              <a:rPr lang="en-US" noProof="0"/>
              <a:t>1</a:t>
            </a:r>
          </a:p>
        </p:txBody>
      </p:sp>
      <p:sp>
        <p:nvSpPr>
          <p:cNvPr id="11" name="Text Placeholder 2">
            <a:extLst>
              <a:ext uri="{FF2B5EF4-FFF2-40B4-BE49-F238E27FC236}">
                <a16:creationId xmlns:a16="http://schemas.microsoft.com/office/drawing/2014/main" id="{CAC4E2DC-6DA0-4F8B-846F-A0B6430B2768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836613" y="4048567"/>
            <a:ext cx="2992278" cy="334918"/>
          </a:xfrm>
        </p:spPr>
        <p:txBody>
          <a:bodyPr lIns="36000" tIns="0" rIns="0" bIns="0" anchor="b">
            <a:normAutofit/>
          </a:bodyPr>
          <a:lstStyle>
            <a:lvl1pPr marL="0" indent="0">
              <a:buNone/>
              <a:defRPr sz="2200" b="1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/>
              <a:t>Edit Master text styles</a:t>
            </a:r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F87794B2-6DF5-42E5-A435-F8FADACBCF86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836613" y="4433657"/>
            <a:ext cx="4893566" cy="1358113"/>
          </a:xfrm>
        </p:spPr>
        <p:txBody>
          <a:bodyPr lIns="36000" tIns="0" rIns="0" bIns="0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</a:lstStyle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</p:txBody>
      </p:sp>
      <p:sp>
        <p:nvSpPr>
          <p:cNvPr id="13" name="Text Placeholder 7">
            <a:extLst>
              <a:ext uri="{FF2B5EF4-FFF2-40B4-BE49-F238E27FC236}">
                <a16:creationId xmlns:a16="http://schemas.microsoft.com/office/drawing/2014/main" id="{DFC6F434-B720-414A-A92B-EFFC947E69C5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6501650" y="2616710"/>
            <a:ext cx="2992278" cy="781561"/>
          </a:xfrm>
        </p:spPr>
        <p:txBody>
          <a:bodyPr lIns="0" tIns="0" rIns="0" bIns="0">
            <a:noAutofit/>
          </a:bodyPr>
          <a:lstStyle>
            <a:lvl1pPr marL="0" indent="0" algn="l">
              <a:buNone/>
              <a:defRPr sz="6000" b="1">
                <a:gradFill flip="none" rotWithShape="1">
                  <a:gsLst>
                    <a:gs pos="100000">
                      <a:srgbClr val="6D3B4F"/>
                    </a:gs>
                    <a:gs pos="0">
                      <a:schemeClr val="bg2"/>
                    </a:gs>
                  </a:gsLst>
                  <a:lin ang="10800000" scaled="1"/>
                  <a:tileRect/>
                </a:gradFill>
                <a:latin typeface="+mj-lt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lvl="0"/>
            <a:r>
              <a:rPr lang="en-US" noProof="0"/>
              <a:t>1</a:t>
            </a:r>
          </a:p>
        </p:txBody>
      </p:sp>
      <p:sp>
        <p:nvSpPr>
          <p:cNvPr id="14" name="Text Placeholder 2">
            <a:extLst>
              <a:ext uri="{FF2B5EF4-FFF2-40B4-BE49-F238E27FC236}">
                <a16:creationId xmlns:a16="http://schemas.microsoft.com/office/drawing/2014/main" id="{7DDDFEB1-7872-4940-890E-713981F69C4B}"/>
              </a:ext>
            </a:extLst>
          </p:cNvPr>
          <p:cNvSpPr>
            <a:spLocks noGrp="1"/>
          </p:cNvSpPr>
          <p:nvPr>
            <p:ph type="body" idx="30" hasCustomPrompt="1"/>
          </p:nvPr>
        </p:nvSpPr>
        <p:spPr>
          <a:xfrm>
            <a:off x="6501650" y="4048567"/>
            <a:ext cx="2992278" cy="334918"/>
          </a:xfrm>
        </p:spPr>
        <p:txBody>
          <a:bodyPr lIns="36000" tIns="0" rIns="0" bIns="0" anchor="b">
            <a:normAutofit/>
          </a:bodyPr>
          <a:lstStyle>
            <a:lvl1pPr marL="0" indent="0">
              <a:buNone/>
              <a:defRPr sz="2200" b="1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/>
              <a:t>Edit Master text styles</a:t>
            </a:r>
          </a:p>
        </p:txBody>
      </p:sp>
      <p:sp>
        <p:nvSpPr>
          <p:cNvPr id="15" name="Text Placeholder 11">
            <a:extLst>
              <a:ext uri="{FF2B5EF4-FFF2-40B4-BE49-F238E27FC236}">
                <a16:creationId xmlns:a16="http://schemas.microsoft.com/office/drawing/2014/main" id="{9F54982B-78F2-4014-A84C-F25539C6DC8A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6501650" y="4433657"/>
            <a:ext cx="4853737" cy="1376965"/>
          </a:xfrm>
        </p:spPr>
        <p:txBody>
          <a:bodyPr lIns="36000" tIns="0" rIns="0" bIns="0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</a:lstStyle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</p:txBody>
      </p:sp>
      <p:sp>
        <p:nvSpPr>
          <p:cNvPr id="16" name="Picture Placeholder 11">
            <a:extLst>
              <a:ext uri="{FF2B5EF4-FFF2-40B4-BE49-F238E27FC236}">
                <a16:creationId xmlns:a16="http://schemas.microsoft.com/office/drawing/2014/main" id="{48D7F0F9-4118-4257-9D45-A5772C2110D7}"/>
              </a:ext>
            </a:extLst>
          </p:cNvPr>
          <p:cNvSpPr>
            <a:spLocks noGrp="1"/>
          </p:cNvSpPr>
          <p:nvPr>
            <p:ph type="pic" sz="quarter" idx="32"/>
          </p:nvPr>
        </p:nvSpPr>
        <p:spPr>
          <a:xfrm>
            <a:off x="10529940" y="742867"/>
            <a:ext cx="786384" cy="521208"/>
          </a:xfrm>
          <a:ln w="6350">
            <a:solidFill>
              <a:schemeClr val="accent5">
                <a:alpha val="50000"/>
              </a:schemeClr>
            </a:solidFill>
          </a:ln>
        </p:spPr>
        <p:txBody>
          <a:bodyPr anchor="ctr" anchorCtr="0">
            <a:noAutofit/>
          </a:bodyPr>
          <a:lstStyle>
            <a:lvl1pPr marL="0" indent="0" algn="ctr">
              <a:buNone/>
              <a:defRPr sz="1000"/>
            </a:lvl1pPr>
          </a:lstStyle>
          <a:p>
            <a:r>
              <a:rPr lang="en-US" noProof="0"/>
              <a:t>Click icon to add picture</a:t>
            </a:r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3692795999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ircles Fra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AA4D017-0A70-4D48-AAEC-419979E13E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DA4596-3085-4BB2-8F53-0564AA69708A}" type="datetime1">
              <a:rPr lang="en-US" noProof="0" smtClean="0"/>
              <a:t>5/22/2020</a:t>
            </a:fld>
            <a:endParaRPr lang="en-US" noProof="0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7BBC7E7-6231-47E3-8EF5-B6940485EE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FCF16B4-2B81-4254-9C13-836431B5E2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E5352E-9B9F-4EDC-8769-7FA3D3F814C7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301015CF-499A-4BBE-9753-C58924478363}"/>
              </a:ext>
            </a:extLst>
          </p:cNvPr>
          <p:cNvSpPr/>
          <p:nvPr userDrawn="1"/>
        </p:nvSpPr>
        <p:spPr>
          <a:xfrm>
            <a:off x="1810787" y="2541781"/>
            <a:ext cx="2322576" cy="2322576"/>
          </a:xfrm>
          <a:prstGeom prst="ellipse">
            <a:avLst/>
          </a:prstGeom>
          <a:gradFill>
            <a:gsLst>
              <a:gs pos="0">
                <a:schemeClr val="bg2">
                  <a:alpha val="10000"/>
                </a:schemeClr>
              </a:gs>
              <a:gs pos="100000">
                <a:schemeClr val="bg2">
                  <a:lumMod val="75000"/>
                  <a:alpha val="20000"/>
                </a:schemeClr>
              </a:gs>
            </a:gsLst>
            <a:lin ang="108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A25F4982-38CF-44F1-8F23-63FB784DDB3F}"/>
              </a:ext>
            </a:extLst>
          </p:cNvPr>
          <p:cNvSpPr/>
          <p:nvPr userDrawn="1"/>
        </p:nvSpPr>
        <p:spPr>
          <a:xfrm>
            <a:off x="3997452" y="2200193"/>
            <a:ext cx="3008376" cy="3008376"/>
          </a:xfrm>
          <a:prstGeom prst="ellipse">
            <a:avLst/>
          </a:prstGeom>
          <a:gradFill>
            <a:gsLst>
              <a:gs pos="100000">
                <a:schemeClr val="bg2">
                  <a:lumMod val="75000"/>
                  <a:alpha val="20000"/>
                </a:schemeClr>
              </a:gs>
              <a:gs pos="0">
                <a:schemeClr val="tx2">
                  <a:alpha val="20000"/>
                </a:schemeClr>
              </a:gs>
            </a:gsLst>
            <a:lin ang="108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2E9E2742-0CF7-4498-9804-D4E1B556238F}"/>
              </a:ext>
            </a:extLst>
          </p:cNvPr>
          <p:cNvSpPr/>
          <p:nvPr userDrawn="1"/>
        </p:nvSpPr>
        <p:spPr>
          <a:xfrm>
            <a:off x="6869918" y="1978150"/>
            <a:ext cx="3511296" cy="3511296"/>
          </a:xfrm>
          <a:prstGeom prst="ellipse">
            <a:avLst/>
          </a:prstGeom>
          <a:gradFill>
            <a:gsLst>
              <a:gs pos="0">
                <a:schemeClr val="accent1">
                  <a:lumMod val="75000"/>
                  <a:alpha val="20000"/>
                </a:schemeClr>
              </a:gs>
              <a:gs pos="100000">
                <a:schemeClr val="accent1">
                  <a:alpha val="20000"/>
                </a:schemeClr>
              </a:gs>
            </a:gsLst>
            <a:lin ang="108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7" name="Text Placeholder 7">
            <a:extLst>
              <a:ext uri="{FF2B5EF4-FFF2-40B4-BE49-F238E27FC236}">
                <a16:creationId xmlns:a16="http://schemas.microsoft.com/office/drawing/2014/main" id="{6BA84852-3669-4ADB-BADA-A7F54196B2BE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2073295" y="3071195"/>
            <a:ext cx="1797559" cy="781561"/>
          </a:xfrm>
        </p:spPr>
        <p:txBody>
          <a:bodyPr lIns="0" tIns="0" rIns="0" bIns="0">
            <a:noAutofit/>
          </a:bodyPr>
          <a:lstStyle>
            <a:lvl1pPr marL="0" indent="0" algn="ctr">
              <a:buNone/>
              <a:defRPr sz="6000" b="1">
                <a:gradFill flip="none" rotWithShape="1">
                  <a:gsLst>
                    <a:gs pos="100000">
                      <a:srgbClr val="6D3B4F"/>
                    </a:gs>
                    <a:gs pos="0">
                      <a:schemeClr val="bg2"/>
                    </a:gs>
                  </a:gsLst>
                  <a:lin ang="10800000" scaled="1"/>
                  <a:tileRect/>
                </a:gradFill>
                <a:latin typeface="+mj-lt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lvl="0"/>
            <a:r>
              <a:rPr lang="en-US" noProof="0"/>
              <a:t>1</a:t>
            </a:r>
          </a:p>
        </p:txBody>
      </p:sp>
      <p:sp>
        <p:nvSpPr>
          <p:cNvPr id="28" name="Text Placeholder 2">
            <a:extLst>
              <a:ext uri="{FF2B5EF4-FFF2-40B4-BE49-F238E27FC236}">
                <a16:creationId xmlns:a16="http://schemas.microsoft.com/office/drawing/2014/main" id="{332ADE7C-CB58-4543-8A89-D1BAA23B59EB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1730075" y="5649340"/>
            <a:ext cx="2484000" cy="334918"/>
          </a:xfrm>
        </p:spPr>
        <p:txBody>
          <a:bodyPr lIns="36000" tIns="0" rIns="0" bIns="0" anchor="b">
            <a:normAutofit/>
          </a:bodyPr>
          <a:lstStyle>
            <a:lvl1pPr marL="0" indent="0" algn="ctr">
              <a:buNone/>
              <a:defRPr sz="2200" b="0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/>
              <a:t>Edit text</a:t>
            </a:r>
          </a:p>
        </p:txBody>
      </p:sp>
      <p:sp>
        <p:nvSpPr>
          <p:cNvPr id="29" name="Text Placeholder 11">
            <a:extLst>
              <a:ext uri="{FF2B5EF4-FFF2-40B4-BE49-F238E27FC236}">
                <a16:creationId xmlns:a16="http://schemas.microsoft.com/office/drawing/2014/main" id="{BEF70025-7AF3-426D-AAE8-5D25E1A5CB6E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2165887" y="3909381"/>
            <a:ext cx="1596816" cy="430700"/>
          </a:xfrm>
        </p:spPr>
        <p:txBody>
          <a:bodyPr lIns="36000" tIns="0" rIns="0" bIns="0">
            <a:noAutofit/>
          </a:bodyPr>
          <a:lstStyle>
            <a:lvl1pPr marL="0" indent="0" algn="ctr">
              <a:buNone/>
              <a:defRPr sz="2800"/>
            </a:lvl1pPr>
            <a:lvl2pPr marL="457200" indent="0">
              <a:buNone/>
              <a:defRPr sz="2800"/>
            </a:lvl2pPr>
          </a:lstStyle>
          <a:p>
            <a:pPr lvl="0"/>
            <a:r>
              <a:rPr lang="en-US" noProof="0"/>
              <a:t>Billion</a:t>
            </a:r>
          </a:p>
        </p:txBody>
      </p:sp>
      <p:sp>
        <p:nvSpPr>
          <p:cNvPr id="30" name="Text Placeholder 2">
            <a:extLst>
              <a:ext uri="{FF2B5EF4-FFF2-40B4-BE49-F238E27FC236}">
                <a16:creationId xmlns:a16="http://schemas.microsoft.com/office/drawing/2014/main" id="{B48A1176-4AC8-4197-8737-21A26EC60370}"/>
              </a:ext>
            </a:extLst>
          </p:cNvPr>
          <p:cNvSpPr>
            <a:spLocks noGrp="1"/>
          </p:cNvSpPr>
          <p:nvPr>
            <p:ph type="body" idx="32" hasCustomPrompt="1"/>
          </p:nvPr>
        </p:nvSpPr>
        <p:spPr>
          <a:xfrm>
            <a:off x="4362457" y="5674484"/>
            <a:ext cx="2484000" cy="334918"/>
          </a:xfrm>
        </p:spPr>
        <p:txBody>
          <a:bodyPr lIns="36000" tIns="0" rIns="0" bIns="0" anchor="b">
            <a:normAutofit/>
          </a:bodyPr>
          <a:lstStyle>
            <a:lvl1pPr marL="0" indent="0" algn="ctr">
              <a:buNone/>
              <a:defRPr sz="2200" b="0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/>
              <a:t>Edit text</a:t>
            </a:r>
          </a:p>
        </p:txBody>
      </p:sp>
      <p:sp>
        <p:nvSpPr>
          <p:cNvPr id="31" name="Text Placeholder 2">
            <a:extLst>
              <a:ext uri="{FF2B5EF4-FFF2-40B4-BE49-F238E27FC236}">
                <a16:creationId xmlns:a16="http://schemas.microsoft.com/office/drawing/2014/main" id="{9E48A353-E825-43A2-9268-3772DF852C93}"/>
              </a:ext>
            </a:extLst>
          </p:cNvPr>
          <p:cNvSpPr>
            <a:spLocks noGrp="1"/>
          </p:cNvSpPr>
          <p:nvPr>
            <p:ph type="body" idx="33" hasCustomPrompt="1"/>
          </p:nvPr>
        </p:nvSpPr>
        <p:spPr>
          <a:xfrm>
            <a:off x="7383566" y="5656692"/>
            <a:ext cx="2484000" cy="334918"/>
          </a:xfrm>
        </p:spPr>
        <p:txBody>
          <a:bodyPr lIns="36000" tIns="0" rIns="0" bIns="0" anchor="b">
            <a:normAutofit/>
          </a:bodyPr>
          <a:lstStyle>
            <a:lvl1pPr marL="0" indent="0" algn="ctr">
              <a:buNone/>
              <a:defRPr sz="2200" b="0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/>
              <a:t>Edit text</a:t>
            </a:r>
          </a:p>
        </p:txBody>
      </p:sp>
      <p:sp>
        <p:nvSpPr>
          <p:cNvPr id="32" name="Text Placeholder 7">
            <a:extLst>
              <a:ext uri="{FF2B5EF4-FFF2-40B4-BE49-F238E27FC236}">
                <a16:creationId xmlns:a16="http://schemas.microsoft.com/office/drawing/2014/main" id="{289C6559-A412-4545-8BEA-9C8CF0E92D8D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4602860" y="3068895"/>
            <a:ext cx="1797559" cy="781561"/>
          </a:xfrm>
        </p:spPr>
        <p:txBody>
          <a:bodyPr lIns="0" tIns="0" rIns="0" bIns="0">
            <a:noAutofit/>
          </a:bodyPr>
          <a:lstStyle>
            <a:lvl1pPr marL="0" indent="0" algn="ctr">
              <a:buNone/>
              <a:defRPr sz="6000" b="1">
                <a:gradFill flip="none" rotWithShape="1">
                  <a:gsLst>
                    <a:gs pos="100000">
                      <a:srgbClr val="6D3B4F"/>
                    </a:gs>
                    <a:gs pos="0">
                      <a:schemeClr val="bg2"/>
                    </a:gs>
                  </a:gsLst>
                  <a:lin ang="10800000" scaled="1"/>
                  <a:tileRect/>
                </a:gradFill>
                <a:latin typeface="+mj-lt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lvl="0"/>
            <a:r>
              <a:rPr lang="en-US" noProof="0"/>
              <a:t>1</a:t>
            </a:r>
          </a:p>
        </p:txBody>
      </p:sp>
      <p:sp>
        <p:nvSpPr>
          <p:cNvPr id="33" name="Text Placeholder 7">
            <a:extLst>
              <a:ext uri="{FF2B5EF4-FFF2-40B4-BE49-F238E27FC236}">
                <a16:creationId xmlns:a16="http://schemas.microsoft.com/office/drawing/2014/main" id="{0B7BFF13-EDBB-45CE-97A5-A148A3ACA7A0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7726786" y="3068895"/>
            <a:ext cx="1797559" cy="781561"/>
          </a:xfrm>
        </p:spPr>
        <p:txBody>
          <a:bodyPr lIns="0" tIns="0" rIns="0" bIns="0">
            <a:noAutofit/>
          </a:bodyPr>
          <a:lstStyle>
            <a:lvl1pPr marL="0" indent="0" algn="ctr">
              <a:buNone/>
              <a:defRPr sz="6000" b="1">
                <a:gradFill flip="none" rotWithShape="1">
                  <a:gsLst>
                    <a:gs pos="100000">
                      <a:srgbClr val="6D3B4F"/>
                    </a:gs>
                    <a:gs pos="0">
                      <a:schemeClr val="bg2"/>
                    </a:gs>
                  </a:gsLst>
                  <a:lin ang="10800000" scaled="1"/>
                  <a:tileRect/>
                </a:gradFill>
                <a:latin typeface="+mj-lt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lvl="0"/>
            <a:r>
              <a:rPr lang="en-US" noProof="0"/>
              <a:t>1</a:t>
            </a:r>
          </a:p>
        </p:txBody>
      </p:sp>
      <p:sp>
        <p:nvSpPr>
          <p:cNvPr id="34" name="Text Placeholder 11">
            <a:extLst>
              <a:ext uri="{FF2B5EF4-FFF2-40B4-BE49-F238E27FC236}">
                <a16:creationId xmlns:a16="http://schemas.microsoft.com/office/drawing/2014/main" id="{4CFD8A3C-72E7-4646-94B5-3D08F2A9B987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4703232" y="3917466"/>
            <a:ext cx="1596816" cy="430700"/>
          </a:xfrm>
        </p:spPr>
        <p:txBody>
          <a:bodyPr lIns="36000" tIns="0" rIns="0" bIns="0">
            <a:noAutofit/>
          </a:bodyPr>
          <a:lstStyle>
            <a:lvl1pPr marL="0" indent="0" algn="ctr">
              <a:buNone/>
              <a:defRPr sz="2800"/>
            </a:lvl1pPr>
            <a:lvl2pPr marL="457200" indent="0">
              <a:buNone/>
              <a:defRPr sz="2800"/>
            </a:lvl2pPr>
          </a:lstStyle>
          <a:p>
            <a:pPr lvl="0"/>
            <a:r>
              <a:rPr lang="en-US" noProof="0"/>
              <a:t>Billion</a:t>
            </a:r>
          </a:p>
        </p:txBody>
      </p:sp>
      <p:sp>
        <p:nvSpPr>
          <p:cNvPr id="35" name="Text Placeholder 11">
            <a:extLst>
              <a:ext uri="{FF2B5EF4-FFF2-40B4-BE49-F238E27FC236}">
                <a16:creationId xmlns:a16="http://schemas.microsoft.com/office/drawing/2014/main" id="{16E9923E-87D9-40DD-9F02-63A0EE936A1F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7827157" y="3917466"/>
            <a:ext cx="1596816" cy="430700"/>
          </a:xfrm>
        </p:spPr>
        <p:txBody>
          <a:bodyPr lIns="36000" tIns="0" rIns="0" bIns="0">
            <a:noAutofit/>
          </a:bodyPr>
          <a:lstStyle>
            <a:lvl1pPr marL="0" indent="0" algn="ctr">
              <a:buNone/>
              <a:defRPr sz="2800"/>
            </a:lvl1pPr>
            <a:lvl2pPr marL="457200" indent="0">
              <a:buNone/>
              <a:defRPr sz="2800"/>
            </a:lvl2pPr>
          </a:lstStyle>
          <a:p>
            <a:pPr lvl="0"/>
            <a:r>
              <a:rPr lang="en-US" noProof="0"/>
              <a:t>Billion</a:t>
            </a:r>
          </a:p>
        </p:txBody>
      </p:sp>
      <p:sp>
        <p:nvSpPr>
          <p:cNvPr id="20" name="Title 1">
            <a:extLst>
              <a:ext uri="{FF2B5EF4-FFF2-40B4-BE49-F238E27FC236}">
                <a16:creationId xmlns:a16="http://schemas.microsoft.com/office/drawing/2014/main" id="{138ED511-212A-DA4E-98FC-496D7B92A7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6614" y="740998"/>
            <a:ext cx="9535686" cy="568800"/>
          </a:xfrm>
        </p:spPr>
        <p:txBody>
          <a:bodyPr lIns="36000" tIns="0" rIns="0" bIns="0"/>
          <a:lstStyle/>
          <a:p>
            <a:r>
              <a:rPr lang="en-US" noProof="0"/>
              <a:t>Click to edit Master title style</a:t>
            </a:r>
          </a:p>
        </p:txBody>
      </p:sp>
      <p:sp>
        <p:nvSpPr>
          <p:cNvPr id="25" name="Text Placeholder 2">
            <a:extLst>
              <a:ext uri="{FF2B5EF4-FFF2-40B4-BE49-F238E27FC236}">
                <a16:creationId xmlns:a16="http://schemas.microsoft.com/office/drawing/2014/main" id="{53F5D1F3-7B20-844A-AD7A-66AA1CAC2557}"/>
              </a:ext>
            </a:extLst>
          </p:cNvPr>
          <p:cNvSpPr>
            <a:spLocks noGrp="1"/>
          </p:cNvSpPr>
          <p:nvPr>
            <p:ph type="body" idx="24" hasCustomPrompt="1"/>
          </p:nvPr>
        </p:nvSpPr>
        <p:spPr>
          <a:xfrm>
            <a:off x="836614" y="1377833"/>
            <a:ext cx="9535686" cy="540000"/>
          </a:xfrm>
        </p:spPr>
        <p:txBody>
          <a:bodyPr lIns="36000" tIns="0" rIns="0" bIns="0">
            <a:normAutofit/>
          </a:bodyPr>
          <a:lstStyle>
            <a:lvl1pPr marL="0" indent="0" algn="l"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noProof="0"/>
              <a:t>Edit Master text styles</a:t>
            </a:r>
          </a:p>
        </p:txBody>
      </p:sp>
      <p:sp>
        <p:nvSpPr>
          <p:cNvPr id="26" name="Picture Placeholder 11">
            <a:extLst>
              <a:ext uri="{FF2B5EF4-FFF2-40B4-BE49-F238E27FC236}">
                <a16:creationId xmlns:a16="http://schemas.microsoft.com/office/drawing/2014/main" id="{48D7F0F9-4118-4257-9D45-A5772C2110D7}"/>
              </a:ext>
            </a:extLst>
          </p:cNvPr>
          <p:cNvSpPr>
            <a:spLocks noGrp="1"/>
          </p:cNvSpPr>
          <p:nvPr>
            <p:ph type="pic" sz="quarter" idx="38"/>
          </p:nvPr>
        </p:nvSpPr>
        <p:spPr>
          <a:xfrm>
            <a:off x="10529940" y="742867"/>
            <a:ext cx="786384" cy="521208"/>
          </a:xfrm>
          <a:ln w="6350">
            <a:solidFill>
              <a:schemeClr val="accent5">
                <a:alpha val="50000"/>
              </a:schemeClr>
            </a:solidFill>
          </a:ln>
        </p:spPr>
        <p:txBody>
          <a:bodyPr anchor="ctr" anchorCtr="0">
            <a:noAutofit/>
          </a:bodyPr>
          <a:lstStyle>
            <a:lvl1pPr marL="0" indent="0" algn="ctr">
              <a:buNone/>
              <a:defRPr sz="1000"/>
            </a:lvl1pPr>
          </a:lstStyle>
          <a:p>
            <a:r>
              <a:rPr lang="en-US" noProof="0"/>
              <a:t>Click icon to add picture</a:t>
            </a:r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506224592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 with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>
            <a:extLst>
              <a:ext uri="{FF2B5EF4-FFF2-40B4-BE49-F238E27FC236}">
                <a16:creationId xmlns:a16="http://schemas.microsoft.com/office/drawing/2014/main" id="{AB7BBC9A-B18B-4F56-8515-321CD01B2666}"/>
              </a:ext>
            </a:extLst>
          </p:cNvPr>
          <p:cNvSpPr/>
          <p:nvPr userDrawn="1"/>
        </p:nvSpPr>
        <p:spPr>
          <a:xfrm>
            <a:off x="6096000" y="2875541"/>
            <a:ext cx="5653088" cy="2724912"/>
          </a:xfrm>
          <a:prstGeom prst="rect">
            <a:avLst/>
          </a:prstGeom>
          <a:solidFill>
            <a:schemeClr val="accent6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7131326-08A9-441D-B1A8-6627141585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6614" y="740998"/>
            <a:ext cx="9535686" cy="568800"/>
          </a:xfrm>
        </p:spPr>
        <p:txBody>
          <a:bodyPr lIns="36000" tIns="0" rIns="0" bIns="0"/>
          <a:lstStyle/>
          <a:p>
            <a:r>
              <a:rPr lang="en-US" noProof="0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99C403B-F50A-4124-BE88-55C843FAE4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1F8E8F-7A79-47A4-A23F-F3FD3E2A15F3}" type="datetime1">
              <a:rPr lang="en-US" noProof="0" smtClean="0"/>
              <a:t>5/22/2020</a:t>
            </a:fld>
            <a:endParaRPr lang="en-US" noProof="0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2A151E7-E2A1-4EA3-8293-FA9D289DF2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BB57EB4-66F5-49E8-A8EF-39029E94BB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E5352E-9B9F-4EDC-8769-7FA3D3F814C7}" type="slidenum">
              <a:rPr lang="en-US" noProof="0" smtClean="0"/>
              <a:pPr/>
              <a:t>‹#›</a:t>
            </a:fld>
            <a:endParaRPr lang="en-US" noProof="0" dirty="0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1C91FD06-686C-4DAB-8F12-FBDE6BBF3144}"/>
              </a:ext>
            </a:extLst>
          </p:cNvPr>
          <p:cNvSpPr>
            <a:spLocks noGrp="1"/>
          </p:cNvSpPr>
          <p:nvPr>
            <p:ph type="body" idx="24" hasCustomPrompt="1"/>
          </p:nvPr>
        </p:nvSpPr>
        <p:spPr>
          <a:xfrm>
            <a:off x="836614" y="1377833"/>
            <a:ext cx="9535686" cy="909018"/>
          </a:xfrm>
        </p:spPr>
        <p:txBody>
          <a:bodyPr lIns="36000" tIns="0" rIns="0" bIns="0">
            <a:normAutofit/>
          </a:bodyPr>
          <a:lstStyle>
            <a:lvl1pPr marL="0" indent="0" algn="l"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noProof="0"/>
              <a:t>Edit Master text styles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33076231-2A54-4E4C-AED3-197E208C14BB}"/>
              </a:ext>
            </a:extLst>
          </p:cNvPr>
          <p:cNvSpPr/>
          <p:nvPr userDrawn="1"/>
        </p:nvSpPr>
        <p:spPr>
          <a:xfrm>
            <a:off x="0" y="2891583"/>
            <a:ext cx="6096000" cy="2724912"/>
          </a:xfrm>
          <a:prstGeom prst="rect">
            <a:avLst/>
          </a:prstGeom>
          <a:solidFill>
            <a:schemeClr val="accent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0" name="Text Placeholder 2">
            <a:extLst>
              <a:ext uri="{FF2B5EF4-FFF2-40B4-BE49-F238E27FC236}">
                <a16:creationId xmlns:a16="http://schemas.microsoft.com/office/drawing/2014/main" id="{61FE0B9B-7D73-4311-B749-C3FA874AF7CC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836612" y="3278541"/>
            <a:ext cx="4820533" cy="334918"/>
          </a:xfrm>
        </p:spPr>
        <p:txBody>
          <a:bodyPr lIns="36000" tIns="0" rIns="0" bIns="0" anchor="b">
            <a:normAutofit/>
          </a:bodyPr>
          <a:lstStyle>
            <a:lvl1pPr marL="0" indent="0">
              <a:buNone/>
              <a:defRPr sz="2200" b="1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/>
              <a:t>Edit Master text styles</a:t>
            </a:r>
          </a:p>
        </p:txBody>
      </p:sp>
      <p:sp>
        <p:nvSpPr>
          <p:cNvPr id="21" name="Text Placeholder 11">
            <a:extLst>
              <a:ext uri="{FF2B5EF4-FFF2-40B4-BE49-F238E27FC236}">
                <a16:creationId xmlns:a16="http://schemas.microsoft.com/office/drawing/2014/main" id="{4A6CBB7D-3142-4CED-98BE-68B4F7C14E52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836612" y="3663631"/>
            <a:ext cx="4820533" cy="1618232"/>
          </a:xfrm>
        </p:spPr>
        <p:txBody>
          <a:bodyPr lIns="36000" tIns="0" rIns="0" bIns="0">
            <a:normAutofit/>
          </a:bodyPr>
          <a:lstStyle>
            <a:lvl1pPr marL="171450" indent="-171450">
              <a:spcBef>
                <a:spcPts val="600"/>
              </a:spcBef>
              <a:buClr>
                <a:schemeClr val="accent1">
                  <a:lumMod val="40000"/>
                  <a:lumOff val="60000"/>
                </a:schemeClr>
              </a:buClr>
              <a:buSzPct val="125000"/>
              <a:buFont typeface="Wingdings" panose="05000000000000000000" pitchFamily="2" charset="2"/>
              <a:buChar char="§"/>
              <a:defRPr sz="1400"/>
            </a:lvl1pPr>
            <a:lvl2pPr marL="628650" indent="-171450">
              <a:spcBef>
                <a:spcPts val="600"/>
              </a:spcBef>
              <a:buClr>
                <a:schemeClr val="accent1">
                  <a:lumMod val="40000"/>
                  <a:lumOff val="60000"/>
                </a:schemeClr>
              </a:buClr>
              <a:buSzPct val="125000"/>
              <a:buFont typeface="Wingdings" panose="05000000000000000000" pitchFamily="2" charset="2"/>
              <a:buChar char="§"/>
              <a:defRPr sz="1400"/>
            </a:lvl2pPr>
          </a:lstStyle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</p:txBody>
      </p:sp>
      <p:sp>
        <p:nvSpPr>
          <p:cNvPr id="26" name="Text Placeholder 2">
            <a:extLst>
              <a:ext uri="{FF2B5EF4-FFF2-40B4-BE49-F238E27FC236}">
                <a16:creationId xmlns:a16="http://schemas.microsoft.com/office/drawing/2014/main" id="{9CA39242-8640-435B-8C03-0CB0BC8E88E6}"/>
              </a:ext>
            </a:extLst>
          </p:cNvPr>
          <p:cNvSpPr>
            <a:spLocks noGrp="1"/>
          </p:cNvSpPr>
          <p:nvPr>
            <p:ph type="body" idx="30" hasCustomPrompt="1"/>
          </p:nvPr>
        </p:nvSpPr>
        <p:spPr>
          <a:xfrm>
            <a:off x="6495790" y="3278541"/>
            <a:ext cx="4820533" cy="334918"/>
          </a:xfrm>
        </p:spPr>
        <p:txBody>
          <a:bodyPr lIns="36000" tIns="0" rIns="0" bIns="0" anchor="b">
            <a:normAutofit/>
          </a:bodyPr>
          <a:lstStyle>
            <a:lvl1pPr marL="0" indent="0">
              <a:buNone/>
              <a:defRPr sz="2200" b="1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/>
              <a:t>Edit Master text styles</a:t>
            </a:r>
          </a:p>
        </p:txBody>
      </p:sp>
      <p:sp>
        <p:nvSpPr>
          <p:cNvPr id="27" name="Text Placeholder 11">
            <a:extLst>
              <a:ext uri="{FF2B5EF4-FFF2-40B4-BE49-F238E27FC236}">
                <a16:creationId xmlns:a16="http://schemas.microsoft.com/office/drawing/2014/main" id="{62E97E9F-0DAA-48F4-90F4-640195EAD7DA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6495790" y="3663631"/>
            <a:ext cx="4820533" cy="1618232"/>
          </a:xfrm>
        </p:spPr>
        <p:txBody>
          <a:bodyPr lIns="36000" tIns="0" rIns="0" bIns="0">
            <a:normAutofit/>
          </a:bodyPr>
          <a:lstStyle>
            <a:lvl1pPr marL="171450" indent="-171450">
              <a:spcBef>
                <a:spcPts val="600"/>
              </a:spcBef>
              <a:buClr>
                <a:schemeClr val="bg2">
                  <a:lumMod val="40000"/>
                  <a:lumOff val="60000"/>
                </a:schemeClr>
              </a:buClr>
              <a:buSzPct val="125000"/>
              <a:buFont typeface="Wingdings" panose="05000000000000000000" pitchFamily="2" charset="2"/>
              <a:buChar char="§"/>
              <a:defRPr sz="1400"/>
            </a:lvl1pPr>
            <a:lvl2pPr marL="628650" indent="-171450">
              <a:spcBef>
                <a:spcPts val="600"/>
              </a:spcBef>
              <a:buClr>
                <a:schemeClr val="bg2">
                  <a:lumMod val="40000"/>
                  <a:lumOff val="60000"/>
                </a:schemeClr>
              </a:buClr>
              <a:buSzPct val="125000"/>
              <a:buFont typeface="Wingdings" panose="05000000000000000000" pitchFamily="2" charset="2"/>
              <a:buChar char="§"/>
              <a:defRPr sz="1400"/>
            </a:lvl2pPr>
          </a:lstStyle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</p:txBody>
      </p:sp>
      <p:sp>
        <p:nvSpPr>
          <p:cNvPr id="14" name="Picture Placeholder 11">
            <a:extLst>
              <a:ext uri="{FF2B5EF4-FFF2-40B4-BE49-F238E27FC236}">
                <a16:creationId xmlns:a16="http://schemas.microsoft.com/office/drawing/2014/main" id="{48D7F0F9-4118-4257-9D45-A5772C2110D7}"/>
              </a:ext>
            </a:extLst>
          </p:cNvPr>
          <p:cNvSpPr>
            <a:spLocks noGrp="1"/>
          </p:cNvSpPr>
          <p:nvPr>
            <p:ph type="pic" sz="quarter" idx="25"/>
          </p:nvPr>
        </p:nvSpPr>
        <p:spPr>
          <a:xfrm>
            <a:off x="10529940" y="742867"/>
            <a:ext cx="786384" cy="521208"/>
          </a:xfrm>
          <a:ln w="6350">
            <a:solidFill>
              <a:schemeClr val="accent5">
                <a:alpha val="50000"/>
              </a:schemeClr>
            </a:solidFill>
          </a:ln>
        </p:spPr>
        <p:txBody>
          <a:bodyPr anchor="ctr" anchorCtr="0">
            <a:noAutofit/>
          </a:bodyPr>
          <a:lstStyle>
            <a:lvl1pPr marL="0" indent="0" algn="ctr">
              <a:buNone/>
              <a:defRPr sz="1000"/>
            </a:lvl1pPr>
          </a:lstStyle>
          <a:p>
            <a:r>
              <a:rPr lang="en-US" noProof="0"/>
              <a:t>Click icon to add picture</a:t>
            </a:r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4029785872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Rectangle 42">
            <a:extLst>
              <a:ext uri="{FF2B5EF4-FFF2-40B4-BE49-F238E27FC236}">
                <a16:creationId xmlns:a16="http://schemas.microsoft.com/office/drawing/2014/main" id="{9AECFA43-CD95-4331-BDD6-DA02FC838900}"/>
              </a:ext>
            </a:extLst>
          </p:cNvPr>
          <p:cNvSpPr/>
          <p:nvPr userDrawn="1"/>
        </p:nvSpPr>
        <p:spPr>
          <a:xfrm>
            <a:off x="0" y="1426745"/>
            <a:ext cx="12192000" cy="4983480"/>
          </a:xfrm>
          <a:prstGeom prst="rect">
            <a:avLst/>
          </a:prstGeom>
          <a:gradFill>
            <a:gsLst>
              <a:gs pos="0">
                <a:schemeClr val="accent1">
                  <a:lumMod val="75000"/>
                  <a:alpha val="20000"/>
                </a:schemeClr>
              </a:gs>
              <a:gs pos="100000">
                <a:schemeClr val="bg2">
                  <a:alpha val="20000"/>
                </a:schemeClr>
              </a:gs>
            </a:gsLst>
            <a:lin ang="108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99C403B-F50A-4124-BE88-55C843FAE49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0265399" y="5810623"/>
            <a:ext cx="1080000" cy="234000"/>
          </a:xfrm>
        </p:spPr>
        <p:txBody>
          <a:bodyPr/>
          <a:lstStyle/>
          <a:p>
            <a:fld id="{011F8E8F-7A79-47A4-A23F-F3FD3E2A15F3}" type="datetime1">
              <a:rPr lang="en-US" noProof="0" smtClean="0"/>
              <a:t>5/22/2020</a:t>
            </a:fld>
            <a:endParaRPr lang="en-US" noProof="0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2A151E7-E2A1-4EA3-8293-FA9D289DF2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BB57EB4-66F5-49E8-A8EF-39029E94BB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E5352E-9B9F-4EDC-8769-7FA3D3F814C7}" type="slidenum">
              <a:rPr lang="en-US" noProof="0" smtClean="0"/>
              <a:pPr/>
              <a:t>‹#›</a:t>
            </a:fld>
            <a:endParaRPr lang="en-US" noProof="0" dirty="0"/>
          </a:p>
        </p:txBody>
      </p:sp>
      <p:sp>
        <p:nvSpPr>
          <p:cNvPr id="22" name="Picture Placeholder 11" descr="Competitors logos quadrant">
            <a:extLst>
              <a:ext uri="{FF2B5EF4-FFF2-40B4-BE49-F238E27FC236}">
                <a16:creationId xmlns:a16="http://schemas.microsoft.com/office/drawing/2014/main" id="{AA265DB5-0ACC-4872-94A9-E59194B1A497}"/>
              </a:ext>
            </a:extLst>
          </p:cNvPr>
          <p:cNvSpPr>
            <a:spLocks noGrp="1"/>
          </p:cNvSpPr>
          <p:nvPr>
            <p:ph type="pic" sz="quarter" idx="39" hasCustomPrompt="1"/>
          </p:nvPr>
        </p:nvSpPr>
        <p:spPr>
          <a:xfrm>
            <a:off x="3271215" y="2800279"/>
            <a:ext cx="1772153" cy="777240"/>
          </a:xfrm>
          <a:solidFill>
            <a:schemeClr val="bg1">
              <a:alpha val="50000"/>
            </a:schemeClr>
          </a:solidFill>
        </p:spPr>
        <p:txBody>
          <a:bodyPr anchor="ctr" anchorCtr="0">
            <a:noAutofit/>
          </a:bodyPr>
          <a:lstStyle>
            <a:lvl1pPr marL="0" indent="0" algn="ctr">
              <a:buNone/>
              <a:defRPr sz="2000" i="1"/>
            </a:lvl1pPr>
          </a:lstStyle>
          <a:p>
            <a:r>
              <a:rPr lang="en-US" noProof="0" dirty="0"/>
              <a:t>Competitor 2</a:t>
            </a:r>
          </a:p>
          <a:p>
            <a:r>
              <a:rPr lang="en-US" noProof="0" dirty="0"/>
              <a:t>Logo</a:t>
            </a:r>
          </a:p>
        </p:txBody>
      </p:sp>
      <p:sp>
        <p:nvSpPr>
          <p:cNvPr id="23" name="Picture Placeholder 11" descr="Competitors logos quadrant">
            <a:extLst>
              <a:ext uri="{FF2B5EF4-FFF2-40B4-BE49-F238E27FC236}">
                <a16:creationId xmlns:a16="http://schemas.microsoft.com/office/drawing/2014/main" id="{D93F8F87-5281-4F40-82FC-A4B985EAFE89}"/>
              </a:ext>
            </a:extLst>
          </p:cNvPr>
          <p:cNvSpPr>
            <a:spLocks noGrp="1"/>
          </p:cNvSpPr>
          <p:nvPr>
            <p:ph type="pic" sz="quarter" idx="40" hasCustomPrompt="1"/>
          </p:nvPr>
        </p:nvSpPr>
        <p:spPr>
          <a:xfrm>
            <a:off x="1366167" y="2237506"/>
            <a:ext cx="1772153" cy="777240"/>
          </a:xfrm>
          <a:solidFill>
            <a:schemeClr val="bg1">
              <a:alpha val="50000"/>
            </a:schemeClr>
          </a:solidFill>
        </p:spPr>
        <p:txBody>
          <a:bodyPr anchor="ctr" anchorCtr="0">
            <a:noAutofit/>
          </a:bodyPr>
          <a:lstStyle>
            <a:lvl1pPr marL="0" indent="0" algn="ctr">
              <a:buNone/>
              <a:defRPr sz="2000" i="1"/>
            </a:lvl1pPr>
          </a:lstStyle>
          <a:p>
            <a:r>
              <a:rPr lang="en-US" noProof="0" dirty="0"/>
              <a:t>Competitor 1</a:t>
            </a:r>
          </a:p>
          <a:p>
            <a:r>
              <a:rPr lang="en-US" noProof="0" dirty="0"/>
              <a:t>Logo</a:t>
            </a:r>
          </a:p>
        </p:txBody>
      </p:sp>
      <p:sp>
        <p:nvSpPr>
          <p:cNvPr id="24" name="Picture Placeholder 11" descr="Competitors logos quadrant">
            <a:extLst>
              <a:ext uri="{FF2B5EF4-FFF2-40B4-BE49-F238E27FC236}">
                <a16:creationId xmlns:a16="http://schemas.microsoft.com/office/drawing/2014/main" id="{DEEA12AF-CE7B-41C2-8A17-EC693ECF8C38}"/>
              </a:ext>
            </a:extLst>
          </p:cNvPr>
          <p:cNvSpPr>
            <a:spLocks noGrp="1"/>
          </p:cNvSpPr>
          <p:nvPr>
            <p:ph type="pic" sz="quarter" idx="41" hasCustomPrompt="1"/>
          </p:nvPr>
        </p:nvSpPr>
        <p:spPr>
          <a:xfrm>
            <a:off x="1872684" y="4678392"/>
            <a:ext cx="1772153" cy="777240"/>
          </a:xfrm>
          <a:solidFill>
            <a:schemeClr val="bg1">
              <a:alpha val="50000"/>
            </a:schemeClr>
          </a:solidFill>
        </p:spPr>
        <p:txBody>
          <a:bodyPr anchor="ctr" anchorCtr="0">
            <a:noAutofit/>
          </a:bodyPr>
          <a:lstStyle>
            <a:lvl1pPr marL="0" indent="0" algn="ctr">
              <a:buNone/>
              <a:defRPr sz="2000" i="1"/>
            </a:lvl1pPr>
          </a:lstStyle>
          <a:p>
            <a:r>
              <a:rPr lang="en-US" noProof="0" dirty="0"/>
              <a:t>Competitor 3</a:t>
            </a:r>
          </a:p>
          <a:p>
            <a:r>
              <a:rPr lang="en-US" noProof="0" dirty="0"/>
              <a:t>Logo</a:t>
            </a:r>
          </a:p>
        </p:txBody>
      </p:sp>
      <p:sp>
        <p:nvSpPr>
          <p:cNvPr id="25" name="Picture Placeholder 11" descr="Competitors logos quadrant">
            <a:extLst>
              <a:ext uri="{FF2B5EF4-FFF2-40B4-BE49-F238E27FC236}">
                <a16:creationId xmlns:a16="http://schemas.microsoft.com/office/drawing/2014/main" id="{5F18F8B8-2496-4093-BFC7-531592943EB3}"/>
              </a:ext>
            </a:extLst>
          </p:cNvPr>
          <p:cNvSpPr>
            <a:spLocks noGrp="1"/>
          </p:cNvSpPr>
          <p:nvPr>
            <p:ph type="pic" sz="quarter" idx="42" hasCustomPrompt="1"/>
          </p:nvPr>
        </p:nvSpPr>
        <p:spPr>
          <a:xfrm>
            <a:off x="6636591" y="2856931"/>
            <a:ext cx="1772153" cy="777240"/>
          </a:xfrm>
          <a:solidFill>
            <a:schemeClr val="bg1">
              <a:alpha val="50000"/>
            </a:schemeClr>
          </a:solidFill>
        </p:spPr>
        <p:txBody>
          <a:bodyPr anchor="ctr" anchorCtr="0">
            <a:noAutofit/>
          </a:bodyPr>
          <a:lstStyle>
            <a:lvl1pPr marL="0" indent="0" algn="ctr">
              <a:buNone/>
              <a:defRPr sz="2000" i="1"/>
            </a:lvl1pPr>
          </a:lstStyle>
          <a:p>
            <a:r>
              <a:rPr lang="en-US" noProof="0" dirty="0"/>
              <a:t>Competitor 4</a:t>
            </a:r>
          </a:p>
          <a:p>
            <a:r>
              <a:rPr lang="en-US" noProof="0" dirty="0"/>
              <a:t>Logo</a:t>
            </a:r>
          </a:p>
        </p:txBody>
      </p:sp>
      <p:sp>
        <p:nvSpPr>
          <p:cNvPr id="28" name="Picture Placeholder 11" descr="Competitors logos quadrant">
            <a:extLst>
              <a:ext uri="{FF2B5EF4-FFF2-40B4-BE49-F238E27FC236}">
                <a16:creationId xmlns:a16="http://schemas.microsoft.com/office/drawing/2014/main" id="{7FA1C20D-8A7C-4FF1-8DFB-ECACC4C2BC63}"/>
              </a:ext>
            </a:extLst>
          </p:cNvPr>
          <p:cNvSpPr>
            <a:spLocks noGrp="1"/>
          </p:cNvSpPr>
          <p:nvPr>
            <p:ph type="pic" sz="quarter" idx="43" hasCustomPrompt="1"/>
          </p:nvPr>
        </p:nvSpPr>
        <p:spPr>
          <a:xfrm>
            <a:off x="6458028" y="4783318"/>
            <a:ext cx="1772153" cy="777240"/>
          </a:xfrm>
          <a:solidFill>
            <a:schemeClr val="bg1">
              <a:alpha val="50000"/>
            </a:schemeClr>
          </a:solidFill>
        </p:spPr>
        <p:txBody>
          <a:bodyPr anchor="ctr" anchorCtr="0">
            <a:noAutofit/>
          </a:bodyPr>
          <a:lstStyle>
            <a:lvl1pPr marL="0" indent="0" algn="ctr">
              <a:buNone/>
              <a:defRPr sz="2000" i="1"/>
            </a:lvl1pPr>
          </a:lstStyle>
          <a:p>
            <a:r>
              <a:rPr lang="en-US" noProof="0" dirty="0"/>
              <a:t>Competitor 5</a:t>
            </a:r>
          </a:p>
          <a:p>
            <a:r>
              <a:rPr lang="en-US" noProof="0" dirty="0"/>
              <a:t>Logo</a:t>
            </a:r>
          </a:p>
        </p:txBody>
      </p:sp>
      <p:sp>
        <p:nvSpPr>
          <p:cNvPr id="29" name="Picture Placeholder 11" descr="Competitors logos quadrant">
            <a:extLst>
              <a:ext uri="{FF2B5EF4-FFF2-40B4-BE49-F238E27FC236}">
                <a16:creationId xmlns:a16="http://schemas.microsoft.com/office/drawing/2014/main" id="{62CD1D6A-EBAA-473C-A87B-407D209FA4F0}"/>
              </a:ext>
            </a:extLst>
          </p:cNvPr>
          <p:cNvSpPr>
            <a:spLocks noGrp="1"/>
          </p:cNvSpPr>
          <p:nvPr>
            <p:ph type="pic" sz="quarter" idx="44" hasCustomPrompt="1"/>
          </p:nvPr>
        </p:nvSpPr>
        <p:spPr>
          <a:xfrm>
            <a:off x="9155216" y="4546154"/>
            <a:ext cx="1772153" cy="777240"/>
          </a:xfrm>
          <a:solidFill>
            <a:schemeClr val="bg1">
              <a:alpha val="50000"/>
            </a:schemeClr>
          </a:solidFill>
        </p:spPr>
        <p:txBody>
          <a:bodyPr anchor="ctr" anchorCtr="0">
            <a:noAutofit/>
          </a:bodyPr>
          <a:lstStyle>
            <a:lvl1pPr marL="0" indent="0" algn="ctr">
              <a:buNone/>
              <a:defRPr sz="2000" i="1"/>
            </a:lvl1pPr>
          </a:lstStyle>
          <a:p>
            <a:r>
              <a:rPr lang="en-US" noProof="0" dirty="0"/>
              <a:t>Competitor 6</a:t>
            </a:r>
          </a:p>
          <a:p>
            <a:r>
              <a:rPr lang="en-US" noProof="0" dirty="0"/>
              <a:t>Logo</a:t>
            </a:r>
          </a:p>
        </p:txBody>
      </p:sp>
      <p:sp>
        <p:nvSpPr>
          <p:cNvPr id="33" name="Text Placeholder 7">
            <a:extLst>
              <a:ext uri="{FF2B5EF4-FFF2-40B4-BE49-F238E27FC236}">
                <a16:creationId xmlns:a16="http://schemas.microsoft.com/office/drawing/2014/main" id="{07B05968-4C1C-466A-8E74-060D9E16DA9F}"/>
              </a:ext>
            </a:extLst>
          </p:cNvPr>
          <p:cNvSpPr>
            <a:spLocks noGrp="1"/>
          </p:cNvSpPr>
          <p:nvPr>
            <p:ph type="body" sz="quarter" idx="46" hasCustomPrompt="1"/>
          </p:nvPr>
        </p:nvSpPr>
        <p:spPr>
          <a:xfrm>
            <a:off x="836613" y="3922337"/>
            <a:ext cx="2741612" cy="248888"/>
          </a:xfrm>
        </p:spPr>
        <p:txBody>
          <a:bodyPr>
            <a:noAutofit/>
          </a:bodyPr>
          <a:lstStyle>
            <a:lvl1pPr marL="0" indent="0">
              <a:buNone/>
              <a:defRPr sz="1200" b="1"/>
            </a:lvl1pPr>
            <a:lvl2pPr marL="457200" indent="0">
              <a:buNone/>
              <a:defRPr sz="1200" b="1"/>
            </a:lvl2pPr>
            <a:lvl3pPr>
              <a:defRPr sz="1200" b="1"/>
            </a:lvl3pPr>
            <a:lvl4pPr>
              <a:defRPr sz="1200" b="1"/>
            </a:lvl4pPr>
            <a:lvl5pPr>
              <a:defRPr sz="1200" b="1"/>
            </a:lvl5pPr>
          </a:lstStyle>
          <a:p>
            <a:pPr lvl="0"/>
            <a:r>
              <a:rPr lang="en-US" noProof="0"/>
              <a:t>More expensive</a:t>
            </a:r>
          </a:p>
        </p:txBody>
      </p:sp>
      <p:cxnSp>
        <p:nvCxnSpPr>
          <p:cNvPr id="34" name="Straight Arrow Connector 33">
            <a:extLst>
              <a:ext uri="{FF2B5EF4-FFF2-40B4-BE49-F238E27FC236}">
                <a16:creationId xmlns:a16="http://schemas.microsoft.com/office/drawing/2014/main" id="{0A0E78D4-0FC2-422B-8A0E-4B77C857682A}"/>
              </a:ext>
            </a:extLst>
          </p:cNvPr>
          <p:cNvCxnSpPr/>
          <p:nvPr userDrawn="1"/>
        </p:nvCxnSpPr>
        <p:spPr>
          <a:xfrm>
            <a:off x="943519" y="3858087"/>
            <a:ext cx="10332000" cy="0"/>
          </a:xfrm>
          <a:prstGeom prst="straightConnector1">
            <a:avLst/>
          </a:prstGeom>
          <a:ln w="254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Arrow Connector 35">
            <a:extLst>
              <a:ext uri="{FF2B5EF4-FFF2-40B4-BE49-F238E27FC236}">
                <a16:creationId xmlns:a16="http://schemas.microsoft.com/office/drawing/2014/main" id="{70420273-FFF6-4145-952E-E1EC3C641A90}"/>
              </a:ext>
            </a:extLst>
          </p:cNvPr>
          <p:cNvCxnSpPr>
            <a:cxnSpLocks/>
          </p:cNvCxnSpPr>
          <p:nvPr userDrawn="1"/>
        </p:nvCxnSpPr>
        <p:spPr>
          <a:xfrm rot="16200000">
            <a:off x="4162800" y="3876719"/>
            <a:ext cx="3866400" cy="0"/>
          </a:xfrm>
          <a:prstGeom prst="straightConnector1">
            <a:avLst/>
          </a:prstGeom>
          <a:ln w="254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Picture Placeholder 14">
            <a:extLst>
              <a:ext uri="{FF2B5EF4-FFF2-40B4-BE49-F238E27FC236}">
                <a16:creationId xmlns:a16="http://schemas.microsoft.com/office/drawing/2014/main" id="{D916D7D1-7F63-4867-9C6C-31228BEAC6CB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9464329" y="2259757"/>
            <a:ext cx="1463040" cy="987552"/>
          </a:xfrm>
          <a:solidFill>
            <a:schemeClr val="bg1">
              <a:alpha val="50000"/>
            </a:schemeClr>
          </a:solidFill>
        </p:spPr>
        <p:txBody>
          <a:bodyPr anchor="ctr" anchorCtr="0">
            <a:noAutofit/>
          </a:bodyPr>
          <a:lstStyle>
            <a:lvl1pPr marL="0" indent="0" algn="ctr">
              <a:buNone/>
              <a:defRPr sz="1400"/>
            </a:lvl1pPr>
          </a:lstStyle>
          <a:p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39" name="Text Placeholder 7">
            <a:extLst>
              <a:ext uri="{FF2B5EF4-FFF2-40B4-BE49-F238E27FC236}">
                <a16:creationId xmlns:a16="http://schemas.microsoft.com/office/drawing/2014/main" id="{43D1C529-2673-461C-AD18-9EDFAA659C0F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8601699" y="3922337"/>
            <a:ext cx="2741612" cy="248888"/>
          </a:xfrm>
        </p:spPr>
        <p:txBody>
          <a:bodyPr>
            <a:noAutofit/>
          </a:bodyPr>
          <a:lstStyle>
            <a:lvl1pPr marL="0" indent="0" algn="r">
              <a:buNone/>
              <a:defRPr sz="1200" b="1"/>
            </a:lvl1pPr>
            <a:lvl2pPr marL="457200" indent="0">
              <a:buNone/>
              <a:defRPr sz="1200" b="1"/>
            </a:lvl2pPr>
            <a:lvl3pPr>
              <a:defRPr sz="1200" b="1"/>
            </a:lvl3pPr>
            <a:lvl4pPr>
              <a:defRPr sz="1200" b="1"/>
            </a:lvl4pPr>
            <a:lvl5pPr>
              <a:defRPr sz="1200" b="1"/>
            </a:lvl5pPr>
          </a:lstStyle>
          <a:p>
            <a:pPr lvl="0"/>
            <a:r>
              <a:rPr lang="en-US" noProof="0"/>
              <a:t>Less expensive</a:t>
            </a:r>
          </a:p>
        </p:txBody>
      </p:sp>
      <p:sp>
        <p:nvSpPr>
          <p:cNvPr id="40" name="Text Placeholder 7">
            <a:extLst>
              <a:ext uri="{FF2B5EF4-FFF2-40B4-BE49-F238E27FC236}">
                <a16:creationId xmlns:a16="http://schemas.microsoft.com/office/drawing/2014/main" id="{5900A478-228D-4DD3-985B-4DF3CC82896C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>
          <a:xfrm>
            <a:off x="4718845" y="5880592"/>
            <a:ext cx="2741612" cy="248888"/>
          </a:xfrm>
        </p:spPr>
        <p:txBody>
          <a:bodyPr>
            <a:noAutofit/>
          </a:bodyPr>
          <a:lstStyle>
            <a:lvl1pPr marL="0" indent="0" algn="ctr">
              <a:buNone/>
              <a:defRPr sz="1200" b="1"/>
            </a:lvl1pPr>
            <a:lvl2pPr marL="457200" indent="0">
              <a:buNone/>
              <a:defRPr sz="1200" b="1"/>
            </a:lvl2pPr>
            <a:lvl3pPr>
              <a:defRPr sz="1200" b="1"/>
            </a:lvl3pPr>
            <a:lvl4pPr>
              <a:defRPr sz="1200" b="1"/>
            </a:lvl4pPr>
            <a:lvl5pPr>
              <a:defRPr sz="1200" b="1"/>
            </a:lvl5pPr>
          </a:lstStyle>
          <a:p>
            <a:pPr lvl="0"/>
            <a:r>
              <a:rPr lang="en-US" noProof="0"/>
              <a:t>Less convenient</a:t>
            </a:r>
          </a:p>
        </p:txBody>
      </p:sp>
      <p:sp>
        <p:nvSpPr>
          <p:cNvPr id="42" name="Text Placeholder 7">
            <a:extLst>
              <a:ext uri="{FF2B5EF4-FFF2-40B4-BE49-F238E27FC236}">
                <a16:creationId xmlns:a16="http://schemas.microsoft.com/office/drawing/2014/main" id="{34D00100-49AA-43BE-AF2F-0E9CEC49EAC1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>
          <a:xfrm>
            <a:off x="4731544" y="1640745"/>
            <a:ext cx="2741612" cy="248888"/>
          </a:xfrm>
        </p:spPr>
        <p:txBody>
          <a:bodyPr>
            <a:noAutofit/>
          </a:bodyPr>
          <a:lstStyle>
            <a:lvl1pPr marL="0" indent="0" algn="ctr">
              <a:buNone/>
              <a:defRPr sz="1200" b="1"/>
            </a:lvl1pPr>
            <a:lvl2pPr marL="457200" indent="0">
              <a:buNone/>
              <a:defRPr sz="1200" b="1"/>
            </a:lvl2pPr>
            <a:lvl3pPr>
              <a:defRPr sz="1200" b="1"/>
            </a:lvl3pPr>
            <a:lvl4pPr>
              <a:defRPr sz="1200" b="1"/>
            </a:lvl4pPr>
            <a:lvl5pPr>
              <a:defRPr sz="1200" b="1"/>
            </a:lvl5pPr>
          </a:lstStyle>
          <a:p>
            <a:pPr lvl="0"/>
            <a:r>
              <a:rPr lang="en-US" noProof="0"/>
              <a:t>More convenient</a:t>
            </a:r>
          </a:p>
        </p:txBody>
      </p:sp>
      <p:sp>
        <p:nvSpPr>
          <p:cNvPr id="21" name="Picture Placeholder 11">
            <a:extLst>
              <a:ext uri="{FF2B5EF4-FFF2-40B4-BE49-F238E27FC236}">
                <a16:creationId xmlns:a16="http://schemas.microsoft.com/office/drawing/2014/main" id="{48D7F0F9-4118-4257-9D45-A5772C2110D7}"/>
              </a:ext>
            </a:extLst>
          </p:cNvPr>
          <p:cNvSpPr>
            <a:spLocks noGrp="1"/>
          </p:cNvSpPr>
          <p:nvPr>
            <p:ph type="pic" sz="quarter" idx="25"/>
          </p:nvPr>
        </p:nvSpPr>
        <p:spPr>
          <a:xfrm>
            <a:off x="10529940" y="742867"/>
            <a:ext cx="786384" cy="521208"/>
          </a:xfrm>
          <a:ln w="6350">
            <a:solidFill>
              <a:schemeClr val="accent5">
                <a:alpha val="50000"/>
              </a:schemeClr>
            </a:solidFill>
          </a:ln>
        </p:spPr>
        <p:txBody>
          <a:bodyPr anchor="ctr" anchorCtr="0">
            <a:noAutofit/>
          </a:bodyPr>
          <a:lstStyle>
            <a:lvl1pPr marL="0" indent="0" algn="ctr">
              <a:buNone/>
              <a:defRPr sz="1000"/>
            </a:lvl1pPr>
          </a:lstStyle>
          <a:p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26" name="Title 1">
            <a:extLst>
              <a:ext uri="{FF2B5EF4-FFF2-40B4-BE49-F238E27FC236}">
                <a16:creationId xmlns:a16="http://schemas.microsoft.com/office/drawing/2014/main" id="{17131326-08A9-441D-B1A8-6627141585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6614" y="740998"/>
            <a:ext cx="9535686" cy="568800"/>
          </a:xfrm>
        </p:spPr>
        <p:txBody>
          <a:bodyPr lIns="36000" tIns="0" rIns="0" bIns="0"/>
          <a:lstStyle/>
          <a:p>
            <a:r>
              <a:rPr lang="en-US" noProof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676817609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ree Content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>
            <a:extLst>
              <a:ext uri="{FF2B5EF4-FFF2-40B4-BE49-F238E27FC236}">
                <a16:creationId xmlns:a16="http://schemas.microsoft.com/office/drawing/2014/main" id="{AB7BBC9A-B18B-4F56-8515-321CD01B2666}"/>
              </a:ext>
            </a:extLst>
          </p:cNvPr>
          <p:cNvSpPr/>
          <p:nvPr userDrawn="1"/>
        </p:nvSpPr>
        <p:spPr>
          <a:xfrm>
            <a:off x="7975092" y="1805693"/>
            <a:ext cx="3758184" cy="4617720"/>
          </a:xfrm>
          <a:prstGeom prst="rect">
            <a:avLst/>
          </a:prstGeom>
          <a:solidFill>
            <a:schemeClr val="accent6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7684F357-0C41-471E-A413-4D42ADE55B12}"/>
              </a:ext>
            </a:extLst>
          </p:cNvPr>
          <p:cNvSpPr/>
          <p:nvPr userDrawn="1"/>
        </p:nvSpPr>
        <p:spPr>
          <a:xfrm>
            <a:off x="458724" y="2582933"/>
            <a:ext cx="3758184" cy="3840480"/>
          </a:xfrm>
          <a:prstGeom prst="rect">
            <a:avLst/>
          </a:prstGeom>
          <a:solidFill>
            <a:schemeClr val="accent6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33076231-2A54-4E4C-AED3-197E208C14BB}"/>
              </a:ext>
            </a:extLst>
          </p:cNvPr>
          <p:cNvSpPr/>
          <p:nvPr userDrawn="1"/>
        </p:nvSpPr>
        <p:spPr>
          <a:xfrm>
            <a:off x="4216908" y="2171453"/>
            <a:ext cx="3758184" cy="4251960"/>
          </a:xfrm>
          <a:prstGeom prst="rect">
            <a:avLst/>
          </a:prstGeom>
          <a:solidFill>
            <a:schemeClr val="accent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99C403B-F50A-4124-BE88-55C843FAE4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1F8E8F-7A79-47A4-A23F-F3FD3E2A15F3}" type="datetime1">
              <a:rPr lang="en-US" noProof="0" smtClean="0"/>
              <a:t>5/22/2020</a:t>
            </a:fld>
            <a:endParaRPr lang="en-US" noProof="0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2A151E7-E2A1-4EA3-8293-FA9D289DF2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BB57EB4-66F5-49E8-A8EF-39029E94BB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E5352E-9B9F-4EDC-8769-7FA3D3F814C7}" type="slidenum">
              <a:rPr lang="en-US" noProof="0" smtClean="0"/>
              <a:pPr/>
              <a:t>‹#›</a:t>
            </a:fld>
            <a:endParaRPr lang="en-US" noProof="0" dirty="0"/>
          </a:p>
        </p:txBody>
      </p:sp>
      <p:sp>
        <p:nvSpPr>
          <p:cNvPr id="20" name="Text Placeholder 2">
            <a:extLst>
              <a:ext uri="{FF2B5EF4-FFF2-40B4-BE49-F238E27FC236}">
                <a16:creationId xmlns:a16="http://schemas.microsoft.com/office/drawing/2014/main" id="{61FE0B9B-7D73-4311-B749-C3FA874AF7CC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836613" y="2954554"/>
            <a:ext cx="2992278" cy="334918"/>
          </a:xfrm>
        </p:spPr>
        <p:txBody>
          <a:bodyPr lIns="36000" tIns="0" rIns="0" bIns="0" anchor="b">
            <a:normAutofit/>
          </a:bodyPr>
          <a:lstStyle>
            <a:lvl1pPr marL="0" indent="0">
              <a:buNone/>
              <a:defRPr sz="2200" b="1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/>
              <a:t>Edit Master text styles</a:t>
            </a:r>
          </a:p>
        </p:txBody>
      </p:sp>
      <p:sp>
        <p:nvSpPr>
          <p:cNvPr id="21" name="Text Placeholder 11">
            <a:extLst>
              <a:ext uri="{FF2B5EF4-FFF2-40B4-BE49-F238E27FC236}">
                <a16:creationId xmlns:a16="http://schemas.microsoft.com/office/drawing/2014/main" id="{4A6CBB7D-3142-4CED-98BE-68B4F7C14E52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836613" y="3339644"/>
            <a:ext cx="2992278" cy="334919"/>
          </a:xfrm>
        </p:spPr>
        <p:txBody>
          <a:bodyPr lIns="36000" tIns="0" rIns="0" bIns="0">
            <a:normAutofit/>
          </a:bodyPr>
          <a:lstStyle>
            <a:lvl1pPr marL="0" indent="0">
              <a:buNone/>
              <a:defRPr sz="1400">
                <a:solidFill>
                  <a:schemeClr val="tx2"/>
                </a:solidFill>
              </a:defRPr>
            </a:lvl1pPr>
            <a:lvl2pPr marL="457200" indent="0">
              <a:buNone/>
              <a:defRPr sz="1400">
                <a:solidFill>
                  <a:schemeClr val="tx2"/>
                </a:solidFill>
              </a:defRPr>
            </a:lvl2pPr>
          </a:lstStyle>
          <a:p>
            <a:pPr lvl="0"/>
            <a:r>
              <a:rPr lang="en-US" noProof="0"/>
              <a:t>Edit Master text styles</a:t>
            </a:r>
          </a:p>
        </p:txBody>
      </p:sp>
      <p:sp>
        <p:nvSpPr>
          <p:cNvPr id="23" name="Text Placeholder 2">
            <a:extLst>
              <a:ext uri="{FF2B5EF4-FFF2-40B4-BE49-F238E27FC236}">
                <a16:creationId xmlns:a16="http://schemas.microsoft.com/office/drawing/2014/main" id="{D09F31D3-FC19-4A61-A915-5F11C6F7EBD8}"/>
              </a:ext>
            </a:extLst>
          </p:cNvPr>
          <p:cNvSpPr>
            <a:spLocks noGrp="1"/>
          </p:cNvSpPr>
          <p:nvPr>
            <p:ph type="body" idx="27" hasCustomPrompt="1"/>
          </p:nvPr>
        </p:nvSpPr>
        <p:spPr>
          <a:xfrm>
            <a:off x="8356757" y="2078801"/>
            <a:ext cx="2992278" cy="334918"/>
          </a:xfrm>
        </p:spPr>
        <p:txBody>
          <a:bodyPr lIns="36000" tIns="0" rIns="0" bIns="0" anchor="b">
            <a:normAutofit/>
          </a:bodyPr>
          <a:lstStyle>
            <a:lvl1pPr marL="0" indent="0">
              <a:buNone/>
              <a:defRPr sz="2200" b="1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/>
              <a:t>Edit Master text styles</a:t>
            </a:r>
          </a:p>
        </p:txBody>
      </p:sp>
      <p:sp>
        <p:nvSpPr>
          <p:cNvPr id="24" name="Text Placeholder 11">
            <a:extLst>
              <a:ext uri="{FF2B5EF4-FFF2-40B4-BE49-F238E27FC236}">
                <a16:creationId xmlns:a16="http://schemas.microsoft.com/office/drawing/2014/main" id="{6AA97C78-ABC3-4559-8EFA-1F24C3A6E3FE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8356757" y="2463891"/>
            <a:ext cx="2992278" cy="334919"/>
          </a:xfrm>
        </p:spPr>
        <p:txBody>
          <a:bodyPr lIns="36000" tIns="0" rIns="0" bIns="0">
            <a:normAutofit/>
          </a:bodyPr>
          <a:lstStyle>
            <a:lvl1pPr marL="0" indent="0">
              <a:buNone/>
              <a:defRPr sz="1400">
                <a:solidFill>
                  <a:schemeClr val="tx2"/>
                </a:solidFill>
              </a:defRPr>
            </a:lvl1pPr>
            <a:lvl2pPr marL="457200" indent="0">
              <a:buNone/>
              <a:defRPr sz="1400">
                <a:solidFill>
                  <a:schemeClr val="tx2"/>
                </a:solidFill>
              </a:defRPr>
            </a:lvl2pPr>
          </a:lstStyle>
          <a:p>
            <a:pPr lvl="0"/>
            <a:r>
              <a:rPr lang="en-US" noProof="0"/>
              <a:t>Edit Master text styles</a:t>
            </a:r>
          </a:p>
        </p:txBody>
      </p:sp>
      <p:sp>
        <p:nvSpPr>
          <p:cNvPr id="26" name="Text Placeholder 2">
            <a:extLst>
              <a:ext uri="{FF2B5EF4-FFF2-40B4-BE49-F238E27FC236}">
                <a16:creationId xmlns:a16="http://schemas.microsoft.com/office/drawing/2014/main" id="{9CA39242-8640-435B-8C03-0CB0BC8E88E6}"/>
              </a:ext>
            </a:extLst>
          </p:cNvPr>
          <p:cNvSpPr>
            <a:spLocks noGrp="1"/>
          </p:cNvSpPr>
          <p:nvPr>
            <p:ph type="body" idx="30" hasCustomPrompt="1"/>
          </p:nvPr>
        </p:nvSpPr>
        <p:spPr>
          <a:xfrm>
            <a:off x="4594797" y="2512808"/>
            <a:ext cx="2992278" cy="334918"/>
          </a:xfrm>
        </p:spPr>
        <p:txBody>
          <a:bodyPr lIns="36000" tIns="0" rIns="0" bIns="0" anchor="b">
            <a:normAutofit/>
          </a:bodyPr>
          <a:lstStyle>
            <a:lvl1pPr marL="0" indent="0">
              <a:buNone/>
              <a:defRPr sz="2200" b="1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/>
              <a:t>Edit Master text styles</a:t>
            </a:r>
          </a:p>
        </p:txBody>
      </p:sp>
      <p:sp>
        <p:nvSpPr>
          <p:cNvPr id="27" name="Text Placeholder 11">
            <a:extLst>
              <a:ext uri="{FF2B5EF4-FFF2-40B4-BE49-F238E27FC236}">
                <a16:creationId xmlns:a16="http://schemas.microsoft.com/office/drawing/2014/main" id="{62E97E9F-0DAA-48F4-90F4-640195EAD7DA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4594797" y="2897898"/>
            <a:ext cx="2992278" cy="334919"/>
          </a:xfrm>
        </p:spPr>
        <p:txBody>
          <a:bodyPr lIns="36000" tIns="0" rIns="0" bIns="0">
            <a:normAutofit/>
          </a:bodyPr>
          <a:lstStyle>
            <a:lvl1pPr marL="0" indent="0">
              <a:buNone/>
              <a:defRPr sz="1400">
                <a:solidFill>
                  <a:schemeClr val="tx2"/>
                </a:solidFill>
              </a:defRPr>
            </a:lvl1pPr>
            <a:lvl2pPr marL="457200" indent="0">
              <a:buNone/>
              <a:defRPr sz="1400">
                <a:solidFill>
                  <a:schemeClr val="tx2"/>
                </a:solidFill>
              </a:defRPr>
            </a:lvl2pPr>
          </a:lstStyle>
          <a:p>
            <a:pPr lvl="0"/>
            <a:r>
              <a:rPr lang="en-US" noProof="0"/>
              <a:t>Edit Master text styles</a:t>
            </a:r>
          </a:p>
        </p:txBody>
      </p:sp>
      <p:sp>
        <p:nvSpPr>
          <p:cNvPr id="28" name="Text Placeholder 11">
            <a:extLst>
              <a:ext uri="{FF2B5EF4-FFF2-40B4-BE49-F238E27FC236}">
                <a16:creationId xmlns:a16="http://schemas.microsoft.com/office/drawing/2014/main" id="{A49833F3-6413-44EC-8040-149163251707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836613" y="3750523"/>
            <a:ext cx="2992278" cy="2175910"/>
          </a:xfrm>
        </p:spPr>
        <p:txBody>
          <a:bodyPr lIns="36000" tIns="0" rIns="0" bIns="0">
            <a:noAutofit/>
          </a:bodyPr>
          <a:lstStyle>
            <a:lvl1pPr marL="180000" indent="-180000">
              <a:spcBef>
                <a:spcPts val="600"/>
              </a:spcBef>
              <a:buClr>
                <a:schemeClr val="bg2">
                  <a:lumMod val="40000"/>
                  <a:lumOff val="60000"/>
                </a:schemeClr>
              </a:buClr>
              <a:buSzPct val="125000"/>
              <a:buFont typeface="Wingdings" panose="05000000000000000000" pitchFamily="2" charset="2"/>
              <a:buChar char="§"/>
              <a:defRPr sz="1400">
                <a:solidFill>
                  <a:schemeClr val="tx1"/>
                </a:solidFill>
              </a:defRPr>
            </a:lvl1pPr>
            <a:lvl2pPr marL="452438" indent="-285750">
              <a:spcBef>
                <a:spcPts val="600"/>
              </a:spcBef>
              <a:buClr>
                <a:schemeClr val="bg2">
                  <a:lumMod val="40000"/>
                  <a:lumOff val="60000"/>
                </a:schemeClr>
              </a:buClr>
              <a:buSzPct val="125000"/>
              <a:buFont typeface="Wingdings" panose="05000000000000000000" pitchFamily="2" charset="2"/>
              <a:buChar char="§"/>
              <a:defRPr sz="1400">
                <a:solidFill>
                  <a:schemeClr val="tx1"/>
                </a:solidFill>
              </a:defRPr>
            </a:lvl2pPr>
            <a:lvl3pPr marL="452438" indent="-285750">
              <a:defRPr lang="en-US" sz="14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</a:lstStyle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</p:txBody>
      </p:sp>
      <p:sp>
        <p:nvSpPr>
          <p:cNvPr id="29" name="Text Placeholder 11">
            <a:extLst>
              <a:ext uri="{FF2B5EF4-FFF2-40B4-BE49-F238E27FC236}">
                <a16:creationId xmlns:a16="http://schemas.microsoft.com/office/drawing/2014/main" id="{CED92B51-6B31-41E1-908C-1D392F31AA4C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8356757" y="2874770"/>
            <a:ext cx="2992278" cy="2175910"/>
          </a:xfrm>
        </p:spPr>
        <p:txBody>
          <a:bodyPr lIns="36000" tIns="0" rIns="0" bIns="0">
            <a:noAutofit/>
          </a:bodyPr>
          <a:lstStyle>
            <a:lvl1pPr marL="180000" indent="-180000">
              <a:spcBef>
                <a:spcPts val="600"/>
              </a:spcBef>
              <a:buClr>
                <a:schemeClr val="bg2">
                  <a:lumMod val="40000"/>
                  <a:lumOff val="60000"/>
                </a:schemeClr>
              </a:buClr>
              <a:buSzPct val="125000"/>
              <a:buFont typeface="Wingdings" panose="05000000000000000000" pitchFamily="2" charset="2"/>
              <a:buChar char="§"/>
              <a:defRPr sz="1400">
                <a:solidFill>
                  <a:schemeClr val="tx1"/>
                </a:solidFill>
              </a:defRPr>
            </a:lvl1pPr>
            <a:lvl2pPr marL="180000" indent="-180000">
              <a:spcBef>
                <a:spcPts val="600"/>
              </a:spcBef>
              <a:buClr>
                <a:schemeClr val="bg2">
                  <a:lumMod val="40000"/>
                  <a:lumOff val="60000"/>
                </a:schemeClr>
              </a:buClr>
              <a:buSzPct val="125000"/>
              <a:buFont typeface="Wingdings" panose="05000000000000000000" pitchFamily="2" charset="2"/>
              <a:buChar char="§"/>
              <a:defRPr sz="1400">
                <a:solidFill>
                  <a:schemeClr val="tx1"/>
                </a:solidFill>
              </a:defRPr>
            </a:lvl2pPr>
            <a:lvl3pPr marL="395288" indent="-228600">
              <a:buClr>
                <a:schemeClr val="bg2">
                  <a:lumMod val="40000"/>
                  <a:lumOff val="60000"/>
                </a:schemeClr>
              </a:buClr>
              <a:buSzPct val="100000"/>
              <a:buFont typeface="Wingdings" panose="05000000000000000000" pitchFamily="2" charset="2"/>
              <a:buChar char="§"/>
              <a:defRPr sz="1400"/>
            </a:lvl3pPr>
          </a:lstStyle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</p:txBody>
      </p:sp>
      <p:sp>
        <p:nvSpPr>
          <p:cNvPr id="30" name="Text Placeholder 11">
            <a:extLst>
              <a:ext uri="{FF2B5EF4-FFF2-40B4-BE49-F238E27FC236}">
                <a16:creationId xmlns:a16="http://schemas.microsoft.com/office/drawing/2014/main" id="{521B8C30-3AD9-43DC-A76C-342C3CD53A26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4594797" y="3308777"/>
            <a:ext cx="2992278" cy="2175910"/>
          </a:xfrm>
        </p:spPr>
        <p:txBody>
          <a:bodyPr lIns="36000" tIns="0" rIns="0" bIns="0">
            <a:noAutofit/>
          </a:bodyPr>
          <a:lstStyle>
            <a:lvl1pPr marL="180000" indent="-180000">
              <a:spcBef>
                <a:spcPts val="600"/>
              </a:spcBef>
              <a:buClr>
                <a:schemeClr val="accent1">
                  <a:lumMod val="40000"/>
                  <a:lumOff val="60000"/>
                </a:schemeClr>
              </a:buClr>
              <a:buSzPct val="125000"/>
              <a:buFont typeface="Wingdings" panose="05000000000000000000" pitchFamily="2" charset="2"/>
              <a:buChar char="§"/>
              <a:defRPr sz="1400">
                <a:solidFill>
                  <a:schemeClr val="tx1"/>
                </a:solidFill>
              </a:defRPr>
            </a:lvl1pPr>
            <a:lvl2pPr marL="339725" indent="-179388">
              <a:spcBef>
                <a:spcPts val="600"/>
              </a:spcBef>
              <a:buClr>
                <a:schemeClr val="accent1">
                  <a:lumMod val="40000"/>
                  <a:lumOff val="60000"/>
                </a:schemeClr>
              </a:buClr>
              <a:buSzPct val="100000"/>
              <a:buFont typeface="Wingdings" panose="05000000000000000000" pitchFamily="2" charset="2"/>
              <a:buChar char="§"/>
              <a:defRPr sz="1400">
                <a:solidFill>
                  <a:schemeClr val="tx1"/>
                </a:solidFill>
              </a:defRPr>
            </a:lvl2pPr>
          </a:lstStyle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</p:txBody>
      </p:sp>
      <p:sp>
        <p:nvSpPr>
          <p:cNvPr id="22" name="Title 1">
            <a:extLst>
              <a:ext uri="{FF2B5EF4-FFF2-40B4-BE49-F238E27FC236}">
                <a16:creationId xmlns:a16="http://schemas.microsoft.com/office/drawing/2014/main" id="{7BF6E52A-5DC5-8A44-8397-829FF33C5A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6614" y="740998"/>
            <a:ext cx="9535686" cy="568800"/>
          </a:xfrm>
        </p:spPr>
        <p:txBody>
          <a:bodyPr lIns="36000" tIns="0" rIns="0" bIns="0"/>
          <a:lstStyle/>
          <a:p>
            <a:r>
              <a:rPr lang="en-US" noProof="0"/>
              <a:t>Click to edit Master title style</a:t>
            </a:r>
          </a:p>
        </p:txBody>
      </p:sp>
      <p:sp>
        <p:nvSpPr>
          <p:cNvPr id="25" name="Text Placeholder 2">
            <a:extLst>
              <a:ext uri="{FF2B5EF4-FFF2-40B4-BE49-F238E27FC236}">
                <a16:creationId xmlns:a16="http://schemas.microsoft.com/office/drawing/2014/main" id="{CE3B0746-B135-6943-B0F2-D32EF8E8B428}"/>
              </a:ext>
            </a:extLst>
          </p:cNvPr>
          <p:cNvSpPr>
            <a:spLocks noGrp="1"/>
          </p:cNvSpPr>
          <p:nvPr>
            <p:ph type="body" idx="24" hasCustomPrompt="1"/>
          </p:nvPr>
        </p:nvSpPr>
        <p:spPr>
          <a:xfrm>
            <a:off x="836614" y="1377833"/>
            <a:ext cx="9535686" cy="489694"/>
          </a:xfrm>
        </p:spPr>
        <p:txBody>
          <a:bodyPr lIns="36000" tIns="0" rIns="0" bIns="0">
            <a:normAutofit/>
          </a:bodyPr>
          <a:lstStyle>
            <a:lvl1pPr marL="0" indent="0" algn="l"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noProof="0"/>
              <a:t>Edit Master text styles</a:t>
            </a:r>
          </a:p>
        </p:txBody>
      </p:sp>
      <p:sp>
        <p:nvSpPr>
          <p:cNvPr id="31" name="Picture Placeholder 11">
            <a:extLst>
              <a:ext uri="{FF2B5EF4-FFF2-40B4-BE49-F238E27FC236}">
                <a16:creationId xmlns:a16="http://schemas.microsoft.com/office/drawing/2014/main" id="{48D7F0F9-4118-4257-9D45-A5772C2110D7}"/>
              </a:ext>
            </a:extLst>
          </p:cNvPr>
          <p:cNvSpPr>
            <a:spLocks noGrp="1"/>
          </p:cNvSpPr>
          <p:nvPr>
            <p:ph type="pic" sz="quarter" idx="25"/>
          </p:nvPr>
        </p:nvSpPr>
        <p:spPr>
          <a:xfrm>
            <a:off x="10529940" y="742867"/>
            <a:ext cx="786384" cy="521208"/>
          </a:xfrm>
          <a:ln w="6350">
            <a:solidFill>
              <a:schemeClr val="accent5">
                <a:alpha val="50000"/>
              </a:schemeClr>
            </a:solidFill>
          </a:ln>
        </p:spPr>
        <p:txBody>
          <a:bodyPr anchor="ctr" anchorCtr="0">
            <a:noAutofit/>
          </a:bodyPr>
          <a:lstStyle>
            <a:lvl1pPr marL="0" indent="0" algn="ctr">
              <a:buNone/>
              <a:defRPr sz="1000"/>
            </a:lvl1pPr>
          </a:lstStyle>
          <a:p>
            <a:r>
              <a:rPr lang="en-US" noProof="0"/>
              <a:t>Click icon to add picture</a:t>
            </a:r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079444190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 with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131326-08A9-441D-B1A8-6627141585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6614" y="740998"/>
            <a:ext cx="9535686" cy="568800"/>
          </a:xfrm>
        </p:spPr>
        <p:txBody>
          <a:bodyPr lIns="36000" tIns="0" rIns="0" bIns="0"/>
          <a:lstStyle/>
          <a:p>
            <a:r>
              <a:rPr lang="en-US" noProof="0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99C403B-F50A-4124-BE88-55C843FAE4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1F8E8F-7A79-47A4-A23F-F3FD3E2A15F3}" type="datetime1">
              <a:rPr lang="en-US" noProof="0" smtClean="0"/>
              <a:t>5/22/2020</a:t>
            </a:fld>
            <a:endParaRPr lang="en-US" noProof="0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2A151E7-E2A1-4EA3-8293-FA9D289DF2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BB57EB4-66F5-49E8-A8EF-39029E94BB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E5352E-9B9F-4EDC-8769-7FA3D3F814C7}" type="slidenum">
              <a:rPr lang="en-US" noProof="0" smtClean="0"/>
              <a:pPr/>
              <a:t>‹#›</a:t>
            </a:fld>
            <a:endParaRPr lang="en-US" noProof="0" dirty="0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1C91FD06-686C-4DAB-8F12-FBDE6BBF3144}"/>
              </a:ext>
            </a:extLst>
          </p:cNvPr>
          <p:cNvSpPr>
            <a:spLocks noGrp="1"/>
          </p:cNvSpPr>
          <p:nvPr>
            <p:ph type="body" idx="24" hasCustomPrompt="1"/>
          </p:nvPr>
        </p:nvSpPr>
        <p:spPr>
          <a:xfrm>
            <a:off x="836614" y="1377833"/>
            <a:ext cx="9535686" cy="693014"/>
          </a:xfrm>
        </p:spPr>
        <p:txBody>
          <a:bodyPr lIns="36000" tIns="0" rIns="0" bIns="0">
            <a:normAutofit/>
          </a:bodyPr>
          <a:lstStyle>
            <a:lvl1pPr marL="0" indent="0" algn="l">
              <a:buFont typeface="Arial" panose="020B0604020202020204" pitchFamily="34" charset="0"/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noProof="0"/>
              <a:t>Edit Master text styles</a:t>
            </a:r>
          </a:p>
        </p:txBody>
      </p:sp>
      <p:sp>
        <p:nvSpPr>
          <p:cNvPr id="20" name="Text Placeholder 2">
            <a:extLst>
              <a:ext uri="{FF2B5EF4-FFF2-40B4-BE49-F238E27FC236}">
                <a16:creationId xmlns:a16="http://schemas.microsoft.com/office/drawing/2014/main" id="{61FE0B9B-7D73-4311-B749-C3FA874AF7CC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836612" y="2323804"/>
            <a:ext cx="4820533" cy="334918"/>
          </a:xfrm>
        </p:spPr>
        <p:txBody>
          <a:bodyPr lIns="36000" tIns="0" rIns="0" bIns="0" anchor="b">
            <a:normAutofit/>
          </a:bodyPr>
          <a:lstStyle>
            <a:lvl1pPr marL="0" indent="0">
              <a:buNone/>
              <a:defRPr sz="2200" b="1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/>
              <a:t>Edit Master text styles</a:t>
            </a:r>
          </a:p>
        </p:txBody>
      </p:sp>
      <p:sp>
        <p:nvSpPr>
          <p:cNvPr id="26" name="Text Placeholder 2">
            <a:extLst>
              <a:ext uri="{FF2B5EF4-FFF2-40B4-BE49-F238E27FC236}">
                <a16:creationId xmlns:a16="http://schemas.microsoft.com/office/drawing/2014/main" id="{9CA39242-8640-435B-8C03-0CB0BC8E88E6}"/>
              </a:ext>
            </a:extLst>
          </p:cNvPr>
          <p:cNvSpPr>
            <a:spLocks noGrp="1"/>
          </p:cNvSpPr>
          <p:nvPr>
            <p:ph type="body" idx="30" hasCustomPrompt="1"/>
          </p:nvPr>
        </p:nvSpPr>
        <p:spPr>
          <a:xfrm>
            <a:off x="6495790" y="2323804"/>
            <a:ext cx="4820533" cy="334918"/>
          </a:xfrm>
        </p:spPr>
        <p:txBody>
          <a:bodyPr lIns="36000" tIns="0" rIns="0" bIns="0" anchor="b">
            <a:normAutofit/>
          </a:bodyPr>
          <a:lstStyle>
            <a:lvl1pPr marL="0" indent="0">
              <a:buNone/>
              <a:defRPr sz="2200" b="1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/>
              <a:t>Edit Master text styles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0314D5FA-EBD7-472E-9864-D76743BAB4DF}"/>
              </a:ext>
            </a:extLst>
          </p:cNvPr>
          <p:cNvSpPr>
            <a:spLocks noGrp="1"/>
          </p:cNvSpPr>
          <p:nvPr>
            <p:ph sz="quarter" idx="31" hasCustomPrompt="1"/>
          </p:nvPr>
        </p:nvSpPr>
        <p:spPr>
          <a:xfrm>
            <a:off x="836613" y="2811998"/>
            <a:ext cx="4821237" cy="2660650"/>
          </a:xfrm>
        </p:spPr>
        <p:txBody>
          <a:bodyPr lIns="36000" tIns="0" rIns="0" bIns="0">
            <a:normAutofit/>
          </a:bodyPr>
          <a:lstStyle>
            <a:lvl1pPr marL="0" indent="0" algn="l">
              <a:buNone/>
              <a:defRPr sz="2000"/>
            </a:lvl1pPr>
            <a:lvl2pPr marL="457200" indent="0" algn="l">
              <a:buNone/>
              <a:defRPr sz="1800"/>
            </a:lvl2pPr>
          </a:lstStyle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</p:txBody>
      </p:sp>
      <p:sp>
        <p:nvSpPr>
          <p:cNvPr id="16" name="Content Placeholder 7">
            <a:extLst>
              <a:ext uri="{FF2B5EF4-FFF2-40B4-BE49-F238E27FC236}">
                <a16:creationId xmlns:a16="http://schemas.microsoft.com/office/drawing/2014/main" id="{BA129CFA-D87C-494E-9E6D-E317C4D157EB}"/>
              </a:ext>
            </a:extLst>
          </p:cNvPr>
          <p:cNvSpPr>
            <a:spLocks noGrp="1"/>
          </p:cNvSpPr>
          <p:nvPr>
            <p:ph sz="quarter" idx="32" hasCustomPrompt="1"/>
          </p:nvPr>
        </p:nvSpPr>
        <p:spPr>
          <a:xfrm>
            <a:off x="6495086" y="2811998"/>
            <a:ext cx="4821237" cy="2660650"/>
          </a:xfrm>
        </p:spPr>
        <p:txBody>
          <a:bodyPr lIns="36000" tIns="0" rIns="0" bIns="0">
            <a:normAutofit/>
          </a:bodyPr>
          <a:lstStyle>
            <a:lvl1pPr marL="0" indent="0" algn="l">
              <a:buNone/>
              <a:defRPr sz="2000"/>
            </a:lvl1pPr>
            <a:lvl2pPr marL="457200" indent="0" algn="l">
              <a:buNone/>
              <a:defRPr sz="1800"/>
            </a:lvl2pPr>
          </a:lstStyle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</p:txBody>
      </p:sp>
      <p:sp>
        <p:nvSpPr>
          <p:cNvPr id="12" name="Picture Placeholder 11">
            <a:extLst>
              <a:ext uri="{FF2B5EF4-FFF2-40B4-BE49-F238E27FC236}">
                <a16:creationId xmlns:a16="http://schemas.microsoft.com/office/drawing/2014/main" id="{48D7F0F9-4118-4257-9D45-A5772C2110D7}"/>
              </a:ext>
            </a:extLst>
          </p:cNvPr>
          <p:cNvSpPr>
            <a:spLocks noGrp="1"/>
          </p:cNvSpPr>
          <p:nvPr>
            <p:ph type="pic" sz="quarter" idx="25"/>
          </p:nvPr>
        </p:nvSpPr>
        <p:spPr>
          <a:xfrm>
            <a:off x="10529940" y="742867"/>
            <a:ext cx="786384" cy="521208"/>
          </a:xfrm>
          <a:ln w="6350">
            <a:solidFill>
              <a:schemeClr val="accent5">
                <a:alpha val="50000"/>
              </a:schemeClr>
            </a:solidFill>
          </a:ln>
        </p:spPr>
        <p:txBody>
          <a:bodyPr anchor="ctr" anchorCtr="0">
            <a:noAutofit/>
          </a:bodyPr>
          <a:lstStyle>
            <a:lvl1pPr marL="0" indent="0" algn="ctr">
              <a:buNone/>
              <a:defRPr sz="1000"/>
            </a:lvl1pPr>
          </a:lstStyle>
          <a:p>
            <a:r>
              <a:rPr lang="en-US" noProof="0"/>
              <a:t>Click icon to add picture</a:t>
            </a:r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244520213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meli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>
            <a:extLst>
              <a:ext uri="{FF2B5EF4-FFF2-40B4-BE49-F238E27FC236}">
                <a16:creationId xmlns:a16="http://schemas.microsoft.com/office/drawing/2014/main" id="{E320EF9D-83C9-45F8-AAA9-A9768470F99F}"/>
              </a:ext>
            </a:extLst>
          </p:cNvPr>
          <p:cNvSpPr/>
          <p:nvPr userDrawn="1"/>
        </p:nvSpPr>
        <p:spPr>
          <a:xfrm>
            <a:off x="0" y="2230316"/>
            <a:ext cx="12192000" cy="3346704"/>
          </a:xfrm>
          <a:prstGeom prst="rect">
            <a:avLst/>
          </a:prstGeom>
          <a:gradFill>
            <a:gsLst>
              <a:gs pos="100000">
                <a:schemeClr val="accent1">
                  <a:lumMod val="75000"/>
                  <a:alpha val="20000"/>
                </a:schemeClr>
              </a:gs>
              <a:gs pos="0">
                <a:schemeClr val="bg2">
                  <a:alpha val="20000"/>
                </a:schemeClr>
              </a:gs>
            </a:gsLst>
            <a:lin ang="108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7131326-08A9-441D-B1A8-6627141585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6614" y="740998"/>
            <a:ext cx="9535686" cy="568800"/>
          </a:xfrm>
        </p:spPr>
        <p:txBody>
          <a:bodyPr lIns="36000" tIns="0" rIns="0" bIns="0"/>
          <a:lstStyle/>
          <a:p>
            <a:r>
              <a:rPr lang="en-US" noProof="0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99C403B-F50A-4124-BE88-55C843FAE4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1F8E8F-7A79-47A4-A23F-F3FD3E2A15F3}" type="datetime1">
              <a:rPr lang="en-US" noProof="0" smtClean="0"/>
              <a:t>5/22/2020</a:t>
            </a:fld>
            <a:endParaRPr lang="en-US" noProof="0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2A151E7-E2A1-4EA3-8293-FA9D289DF2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BB57EB4-66F5-49E8-A8EF-39029E94BB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E5352E-9B9F-4EDC-8769-7FA3D3F814C7}" type="slidenum">
              <a:rPr lang="en-US" noProof="0" smtClean="0"/>
              <a:pPr/>
              <a:t>‹#›</a:t>
            </a:fld>
            <a:endParaRPr lang="en-US" noProof="0" dirty="0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1C91FD06-686C-4DAB-8F12-FBDE6BBF3144}"/>
              </a:ext>
            </a:extLst>
          </p:cNvPr>
          <p:cNvSpPr>
            <a:spLocks noGrp="1"/>
          </p:cNvSpPr>
          <p:nvPr>
            <p:ph type="body" idx="24" hasCustomPrompt="1"/>
          </p:nvPr>
        </p:nvSpPr>
        <p:spPr>
          <a:xfrm>
            <a:off x="836614" y="1377833"/>
            <a:ext cx="9535686" cy="618880"/>
          </a:xfrm>
        </p:spPr>
        <p:txBody>
          <a:bodyPr lIns="36000" tIns="0" rIns="0" bIns="0">
            <a:normAutofit/>
          </a:bodyPr>
          <a:lstStyle>
            <a:lvl1pPr marL="0" indent="0" algn="l"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noProof="0"/>
              <a:t>Edit Master text styles</a:t>
            </a:r>
          </a:p>
        </p:txBody>
      </p:sp>
      <p:sp>
        <p:nvSpPr>
          <p:cNvPr id="20" name="Text Placeholder 2">
            <a:extLst>
              <a:ext uri="{FF2B5EF4-FFF2-40B4-BE49-F238E27FC236}">
                <a16:creationId xmlns:a16="http://schemas.microsoft.com/office/drawing/2014/main" id="{61FE0B9B-7D73-4311-B749-C3FA874AF7CC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836614" y="3891527"/>
            <a:ext cx="1728216" cy="334918"/>
          </a:xfrm>
        </p:spPr>
        <p:txBody>
          <a:bodyPr lIns="36000" tIns="0" rIns="0" bIns="0" anchor="b">
            <a:normAutofit/>
          </a:bodyPr>
          <a:lstStyle>
            <a:lvl1pPr marL="0" indent="0">
              <a:buNone/>
              <a:defRPr sz="2200" b="1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/>
              <a:t>Edit text</a:t>
            </a:r>
          </a:p>
        </p:txBody>
      </p:sp>
      <p:sp>
        <p:nvSpPr>
          <p:cNvPr id="21" name="Text Placeholder 11">
            <a:extLst>
              <a:ext uri="{FF2B5EF4-FFF2-40B4-BE49-F238E27FC236}">
                <a16:creationId xmlns:a16="http://schemas.microsoft.com/office/drawing/2014/main" id="{4A6CBB7D-3142-4CED-98BE-68B4F7C14E52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836614" y="4276617"/>
            <a:ext cx="1728216" cy="1142011"/>
          </a:xfrm>
        </p:spPr>
        <p:txBody>
          <a:bodyPr lIns="36000" tIns="0" rIns="0" bIns="0">
            <a:normAutofit/>
          </a:bodyPr>
          <a:lstStyle>
            <a:lvl1pPr marL="0" indent="0">
              <a:buClr>
                <a:schemeClr val="tx2"/>
              </a:buClr>
              <a:buSzPct val="125000"/>
              <a:buFont typeface="Wingdings" panose="05000000000000000000" pitchFamily="2" charset="2"/>
              <a:buNone/>
              <a:defRPr sz="1200"/>
            </a:lvl1pPr>
            <a:lvl2pPr marL="457200" indent="0">
              <a:buClr>
                <a:schemeClr val="tx2"/>
              </a:buClr>
              <a:buSzPct val="125000"/>
              <a:buFont typeface="Wingdings" panose="05000000000000000000" pitchFamily="2" charset="2"/>
              <a:buNone/>
              <a:defRPr sz="1200"/>
            </a:lvl2pPr>
          </a:lstStyle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</p:txBody>
      </p:sp>
      <p:sp>
        <p:nvSpPr>
          <p:cNvPr id="16" name="Text Placeholder 7">
            <a:extLst>
              <a:ext uri="{FF2B5EF4-FFF2-40B4-BE49-F238E27FC236}">
                <a16:creationId xmlns:a16="http://schemas.microsoft.com/office/drawing/2014/main" id="{EEAB0330-0960-495D-9FAC-850DB0CAFFE5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836614" y="2507927"/>
            <a:ext cx="1728216" cy="604730"/>
          </a:xfrm>
        </p:spPr>
        <p:txBody>
          <a:bodyPr lIns="36000" tIns="0" rIns="0" bIns="0" anchor="t" anchorCtr="0">
            <a:noAutofit/>
          </a:bodyPr>
          <a:lstStyle>
            <a:lvl1pPr marL="0" indent="0" algn="l">
              <a:buNone/>
              <a:defRPr sz="5000" b="1">
                <a:gradFill flip="none" rotWithShape="1">
                  <a:gsLst>
                    <a:gs pos="100000">
                      <a:schemeClr val="accent1">
                        <a:lumMod val="75000"/>
                      </a:schemeClr>
                    </a:gs>
                    <a:gs pos="0">
                      <a:schemeClr val="bg2"/>
                    </a:gs>
                  </a:gsLst>
                  <a:lin ang="10800000" scaled="1"/>
                  <a:tileRect/>
                </a:gradFill>
                <a:latin typeface="+mj-lt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lvl="0"/>
            <a:r>
              <a:rPr lang="en-US" noProof="0"/>
              <a:t>20XX</a:t>
            </a:r>
          </a:p>
        </p:txBody>
      </p:sp>
      <p:sp>
        <p:nvSpPr>
          <p:cNvPr id="19" name="Text Placeholder 2">
            <a:extLst>
              <a:ext uri="{FF2B5EF4-FFF2-40B4-BE49-F238E27FC236}">
                <a16:creationId xmlns:a16="http://schemas.microsoft.com/office/drawing/2014/main" id="{91323B59-309B-4779-B127-7711E7D88F11}"/>
              </a:ext>
            </a:extLst>
          </p:cNvPr>
          <p:cNvSpPr>
            <a:spLocks noGrp="1"/>
          </p:cNvSpPr>
          <p:nvPr>
            <p:ph type="body" idx="32" hasCustomPrompt="1"/>
          </p:nvPr>
        </p:nvSpPr>
        <p:spPr>
          <a:xfrm>
            <a:off x="836614" y="3136120"/>
            <a:ext cx="1728216" cy="228986"/>
          </a:xfrm>
        </p:spPr>
        <p:txBody>
          <a:bodyPr lIns="36000" tIns="0" rIns="0" bIns="0" anchor="t" anchorCtr="0">
            <a:normAutofit/>
          </a:bodyPr>
          <a:lstStyle>
            <a:lvl1pPr marL="0" indent="0">
              <a:buNone/>
              <a:defRPr sz="1400" b="0">
                <a:solidFill>
                  <a:schemeClr val="tx2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/>
              <a:t>Month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AA57E6D8-B21E-4D49-AF8E-C735B517506B}"/>
              </a:ext>
            </a:extLst>
          </p:cNvPr>
          <p:cNvSpPr/>
          <p:nvPr userDrawn="1"/>
        </p:nvSpPr>
        <p:spPr>
          <a:xfrm>
            <a:off x="0" y="3623709"/>
            <a:ext cx="12192000" cy="54864"/>
          </a:xfrm>
          <a:prstGeom prst="rect">
            <a:avLst/>
          </a:prstGeom>
          <a:gradFill>
            <a:gsLst>
              <a:gs pos="100000">
                <a:srgbClr val="6D3B4F"/>
              </a:gs>
              <a:gs pos="0">
                <a:schemeClr val="bg2"/>
              </a:gs>
            </a:gsLst>
            <a:lin ang="108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noProof="0" dirty="0"/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02CECCEB-7C61-48C7-8F81-9ECE7ABA9E67}"/>
              </a:ext>
            </a:extLst>
          </p:cNvPr>
          <p:cNvSpPr/>
          <p:nvPr userDrawn="1"/>
        </p:nvSpPr>
        <p:spPr>
          <a:xfrm>
            <a:off x="852661" y="3559701"/>
            <a:ext cx="182880" cy="18288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noProof="0" dirty="0"/>
          </a:p>
        </p:txBody>
      </p:sp>
      <p:sp>
        <p:nvSpPr>
          <p:cNvPr id="23" name="Text Placeholder 2">
            <a:extLst>
              <a:ext uri="{FF2B5EF4-FFF2-40B4-BE49-F238E27FC236}">
                <a16:creationId xmlns:a16="http://schemas.microsoft.com/office/drawing/2014/main" id="{397F8095-EAF8-4F5A-B2A6-0476B8D2EAF0}"/>
              </a:ext>
            </a:extLst>
          </p:cNvPr>
          <p:cNvSpPr>
            <a:spLocks noGrp="1"/>
          </p:cNvSpPr>
          <p:nvPr>
            <p:ph type="body" idx="33" hasCustomPrompt="1"/>
          </p:nvPr>
        </p:nvSpPr>
        <p:spPr>
          <a:xfrm>
            <a:off x="9588108" y="3891527"/>
            <a:ext cx="1728216" cy="334918"/>
          </a:xfrm>
        </p:spPr>
        <p:txBody>
          <a:bodyPr lIns="36000" tIns="0" rIns="0" bIns="0" anchor="b">
            <a:normAutofit/>
          </a:bodyPr>
          <a:lstStyle>
            <a:lvl1pPr marL="0" indent="0">
              <a:buNone/>
              <a:defRPr sz="2200" b="1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/>
              <a:t>Edit text</a:t>
            </a:r>
          </a:p>
        </p:txBody>
      </p:sp>
      <p:sp>
        <p:nvSpPr>
          <p:cNvPr id="24" name="Text Placeholder 11">
            <a:extLst>
              <a:ext uri="{FF2B5EF4-FFF2-40B4-BE49-F238E27FC236}">
                <a16:creationId xmlns:a16="http://schemas.microsoft.com/office/drawing/2014/main" id="{FB58FA02-066D-4A4D-BFEA-4ABCF3B550BE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9588108" y="4276617"/>
            <a:ext cx="1728216" cy="1142011"/>
          </a:xfrm>
        </p:spPr>
        <p:txBody>
          <a:bodyPr lIns="36000" tIns="0" rIns="0" bIns="0">
            <a:normAutofit/>
          </a:bodyPr>
          <a:lstStyle>
            <a:lvl1pPr marL="0" indent="0">
              <a:buClr>
                <a:schemeClr val="tx2"/>
              </a:buClr>
              <a:buSzPct val="125000"/>
              <a:buFont typeface="Wingdings" panose="05000000000000000000" pitchFamily="2" charset="2"/>
              <a:buNone/>
              <a:defRPr sz="1200"/>
            </a:lvl1pPr>
            <a:lvl2pPr marL="457200" indent="0">
              <a:buClr>
                <a:schemeClr val="tx2"/>
              </a:buClr>
              <a:buSzPct val="125000"/>
              <a:buFont typeface="Wingdings" panose="05000000000000000000" pitchFamily="2" charset="2"/>
              <a:buNone/>
              <a:defRPr sz="1200"/>
            </a:lvl2pPr>
          </a:lstStyle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</p:txBody>
      </p:sp>
      <p:sp>
        <p:nvSpPr>
          <p:cNvPr id="25" name="Text Placeholder 7">
            <a:extLst>
              <a:ext uri="{FF2B5EF4-FFF2-40B4-BE49-F238E27FC236}">
                <a16:creationId xmlns:a16="http://schemas.microsoft.com/office/drawing/2014/main" id="{83A77CFD-3FEF-4E6F-BC4F-8ED7F101103B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9588108" y="2507927"/>
            <a:ext cx="1728216" cy="604730"/>
          </a:xfrm>
        </p:spPr>
        <p:txBody>
          <a:bodyPr lIns="36000" tIns="0" rIns="0" bIns="0" anchor="t" anchorCtr="0">
            <a:noAutofit/>
          </a:bodyPr>
          <a:lstStyle>
            <a:lvl1pPr marL="0" indent="0" algn="l">
              <a:buNone/>
              <a:defRPr sz="5000" b="1">
                <a:gradFill flip="none" rotWithShape="1">
                  <a:gsLst>
                    <a:gs pos="100000">
                      <a:schemeClr val="accent1">
                        <a:lumMod val="75000"/>
                      </a:schemeClr>
                    </a:gs>
                    <a:gs pos="0">
                      <a:schemeClr val="bg2"/>
                    </a:gs>
                  </a:gsLst>
                  <a:lin ang="10800000" scaled="1"/>
                  <a:tileRect/>
                </a:gradFill>
                <a:latin typeface="+mj-lt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lvl="0"/>
            <a:r>
              <a:rPr lang="en-US" noProof="0"/>
              <a:t>20XX</a:t>
            </a:r>
          </a:p>
        </p:txBody>
      </p:sp>
      <p:sp>
        <p:nvSpPr>
          <p:cNvPr id="28" name="Text Placeholder 2">
            <a:extLst>
              <a:ext uri="{FF2B5EF4-FFF2-40B4-BE49-F238E27FC236}">
                <a16:creationId xmlns:a16="http://schemas.microsoft.com/office/drawing/2014/main" id="{3D6E2C46-79E6-4C33-A9DE-9F0BE9199694}"/>
              </a:ext>
            </a:extLst>
          </p:cNvPr>
          <p:cNvSpPr>
            <a:spLocks noGrp="1"/>
          </p:cNvSpPr>
          <p:nvPr>
            <p:ph type="body" idx="36" hasCustomPrompt="1"/>
          </p:nvPr>
        </p:nvSpPr>
        <p:spPr>
          <a:xfrm>
            <a:off x="9588108" y="3136120"/>
            <a:ext cx="1728216" cy="228986"/>
          </a:xfrm>
        </p:spPr>
        <p:txBody>
          <a:bodyPr lIns="36000" tIns="0" rIns="0" bIns="0" anchor="t" anchorCtr="0">
            <a:normAutofit/>
          </a:bodyPr>
          <a:lstStyle>
            <a:lvl1pPr marL="0" indent="0">
              <a:buNone/>
              <a:defRPr sz="1400" b="0">
                <a:solidFill>
                  <a:schemeClr val="tx2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/>
              <a:t>Month</a:t>
            </a:r>
          </a:p>
        </p:txBody>
      </p:sp>
      <p:sp>
        <p:nvSpPr>
          <p:cNvPr id="29" name="Text Placeholder 2">
            <a:extLst>
              <a:ext uri="{FF2B5EF4-FFF2-40B4-BE49-F238E27FC236}">
                <a16:creationId xmlns:a16="http://schemas.microsoft.com/office/drawing/2014/main" id="{B18DF9D1-5757-4445-9078-38760F447FFE}"/>
              </a:ext>
            </a:extLst>
          </p:cNvPr>
          <p:cNvSpPr>
            <a:spLocks noGrp="1"/>
          </p:cNvSpPr>
          <p:nvPr>
            <p:ph type="body" idx="37" hasCustomPrompt="1"/>
          </p:nvPr>
        </p:nvSpPr>
        <p:spPr>
          <a:xfrm>
            <a:off x="3024487" y="3891527"/>
            <a:ext cx="1728216" cy="334918"/>
          </a:xfrm>
        </p:spPr>
        <p:txBody>
          <a:bodyPr lIns="36000" tIns="0" rIns="0" bIns="0" anchor="b">
            <a:normAutofit/>
          </a:bodyPr>
          <a:lstStyle>
            <a:lvl1pPr marL="0" indent="0">
              <a:buNone/>
              <a:defRPr sz="2200" b="1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/>
              <a:t>Edit text</a:t>
            </a:r>
          </a:p>
        </p:txBody>
      </p:sp>
      <p:sp>
        <p:nvSpPr>
          <p:cNvPr id="30" name="Text Placeholder 11">
            <a:extLst>
              <a:ext uri="{FF2B5EF4-FFF2-40B4-BE49-F238E27FC236}">
                <a16:creationId xmlns:a16="http://schemas.microsoft.com/office/drawing/2014/main" id="{993B8732-2AA4-40C3-A4A3-44C5803BDA1C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3024487" y="4276617"/>
            <a:ext cx="1728216" cy="1142011"/>
          </a:xfrm>
        </p:spPr>
        <p:txBody>
          <a:bodyPr lIns="36000" tIns="0" rIns="0" bIns="0">
            <a:normAutofit/>
          </a:bodyPr>
          <a:lstStyle>
            <a:lvl1pPr marL="0" indent="0">
              <a:buClr>
                <a:schemeClr val="tx2"/>
              </a:buClr>
              <a:buSzPct val="125000"/>
              <a:buFont typeface="Wingdings" panose="05000000000000000000" pitchFamily="2" charset="2"/>
              <a:buNone/>
              <a:defRPr sz="1200"/>
            </a:lvl1pPr>
            <a:lvl2pPr marL="457200" indent="0">
              <a:buClr>
                <a:schemeClr val="tx2"/>
              </a:buClr>
              <a:buSzPct val="125000"/>
              <a:buFont typeface="Wingdings" panose="05000000000000000000" pitchFamily="2" charset="2"/>
              <a:buNone/>
              <a:defRPr sz="1200"/>
            </a:lvl2pPr>
          </a:lstStyle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</p:txBody>
      </p:sp>
      <p:sp>
        <p:nvSpPr>
          <p:cNvPr id="31" name="Text Placeholder 7">
            <a:extLst>
              <a:ext uri="{FF2B5EF4-FFF2-40B4-BE49-F238E27FC236}">
                <a16:creationId xmlns:a16="http://schemas.microsoft.com/office/drawing/2014/main" id="{11BFD035-7AF1-47EA-9F1C-AE04879DA45D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3024487" y="2507927"/>
            <a:ext cx="1728216" cy="604730"/>
          </a:xfrm>
        </p:spPr>
        <p:txBody>
          <a:bodyPr lIns="36000" tIns="0" rIns="0" bIns="0" anchor="t" anchorCtr="0">
            <a:noAutofit/>
          </a:bodyPr>
          <a:lstStyle>
            <a:lvl1pPr marL="0" indent="0" algn="l">
              <a:buNone/>
              <a:defRPr sz="5000" b="1">
                <a:gradFill flip="none" rotWithShape="1">
                  <a:gsLst>
                    <a:gs pos="100000">
                      <a:schemeClr val="accent1">
                        <a:lumMod val="75000"/>
                      </a:schemeClr>
                    </a:gs>
                    <a:gs pos="0">
                      <a:schemeClr val="bg2"/>
                    </a:gs>
                  </a:gsLst>
                  <a:lin ang="10800000" scaled="1"/>
                  <a:tileRect/>
                </a:gradFill>
                <a:latin typeface="+mj-lt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lvl="0"/>
            <a:r>
              <a:rPr lang="en-US" noProof="0"/>
              <a:t>20XX</a:t>
            </a:r>
          </a:p>
        </p:txBody>
      </p:sp>
      <p:sp>
        <p:nvSpPr>
          <p:cNvPr id="32" name="Text Placeholder 2">
            <a:extLst>
              <a:ext uri="{FF2B5EF4-FFF2-40B4-BE49-F238E27FC236}">
                <a16:creationId xmlns:a16="http://schemas.microsoft.com/office/drawing/2014/main" id="{C0720D82-39E2-490D-913A-B6DA31CAC2BD}"/>
              </a:ext>
            </a:extLst>
          </p:cNvPr>
          <p:cNvSpPr>
            <a:spLocks noGrp="1"/>
          </p:cNvSpPr>
          <p:nvPr>
            <p:ph type="body" idx="40" hasCustomPrompt="1"/>
          </p:nvPr>
        </p:nvSpPr>
        <p:spPr>
          <a:xfrm>
            <a:off x="3024487" y="3136120"/>
            <a:ext cx="1728216" cy="228986"/>
          </a:xfrm>
        </p:spPr>
        <p:txBody>
          <a:bodyPr lIns="36000" tIns="0" rIns="0" bIns="0" anchor="t" anchorCtr="0">
            <a:normAutofit/>
          </a:bodyPr>
          <a:lstStyle>
            <a:lvl1pPr marL="0" indent="0">
              <a:buNone/>
              <a:defRPr sz="1400" b="0">
                <a:solidFill>
                  <a:schemeClr val="tx2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/>
              <a:t>Month</a:t>
            </a:r>
          </a:p>
        </p:txBody>
      </p:sp>
      <p:sp>
        <p:nvSpPr>
          <p:cNvPr id="33" name="Text Placeholder 2">
            <a:extLst>
              <a:ext uri="{FF2B5EF4-FFF2-40B4-BE49-F238E27FC236}">
                <a16:creationId xmlns:a16="http://schemas.microsoft.com/office/drawing/2014/main" id="{F8CB98AA-B672-4560-9A4C-F0E472D7D508}"/>
              </a:ext>
            </a:extLst>
          </p:cNvPr>
          <p:cNvSpPr>
            <a:spLocks noGrp="1"/>
          </p:cNvSpPr>
          <p:nvPr>
            <p:ph type="body" idx="41" hasCustomPrompt="1"/>
          </p:nvPr>
        </p:nvSpPr>
        <p:spPr>
          <a:xfrm>
            <a:off x="5212360" y="3891527"/>
            <a:ext cx="1728216" cy="334918"/>
          </a:xfrm>
        </p:spPr>
        <p:txBody>
          <a:bodyPr lIns="36000" tIns="0" rIns="0" bIns="0" anchor="b">
            <a:normAutofit/>
          </a:bodyPr>
          <a:lstStyle>
            <a:lvl1pPr marL="0" indent="0">
              <a:buNone/>
              <a:defRPr sz="2200" b="1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/>
              <a:t>Edit text</a:t>
            </a:r>
          </a:p>
        </p:txBody>
      </p:sp>
      <p:sp>
        <p:nvSpPr>
          <p:cNvPr id="34" name="Text Placeholder 11">
            <a:extLst>
              <a:ext uri="{FF2B5EF4-FFF2-40B4-BE49-F238E27FC236}">
                <a16:creationId xmlns:a16="http://schemas.microsoft.com/office/drawing/2014/main" id="{051BF3E5-DBCA-46BD-A139-755813ECCCCA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5212360" y="4276617"/>
            <a:ext cx="1728216" cy="1142011"/>
          </a:xfrm>
        </p:spPr>
        <p:txBody>
          <a:bodyPr lIns="36000" tIns="0" rIns="0" bIns="0">
            <a:normAutofit/>
          </a:bodyPr>
          <a:lstStyle>
            <a:lvl1pPr marL="0" indent="0">
              <a:buClr>
                <a:schemeClr val="tx2"/>
              </a:buClr>
              <a:buSzPct val="125000"/>
              <a:buFont typeface="Wingdings" panose="05000000000000000000" pitchFamily="2" charset="2"/>
              <a:buNone/>
              <a:defRPr sz="1200"/>
            </a:lvl1pPr>
            <a:lvl2pPr marL="457200" indent="0">
              <a:buClr>
                <a:schemeClr val="tx2"/>
              </a:buClr>
              <a:buSzPct val="125000"/>
              <a:buFont typeface="Wingdings" panose="05000000000000000000" pitchFamily="2" charset="2"/>
              <a:buNone/>
              <a:defRPr sz="1200"/>
            </a:lvl2pPr>
          </a:lstStyle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</p:txBody>
      </p:sp>
      <p:sp>
        <p:nvSpPr>
          <p:cNvPr id="35" name="Text Placeholder 7">
            <a:extLst>
              <a:ext uri="{FF2B5EF4-FFF2-40B4-BE49-F238E27FC236}">
                <a16:creationId xmlns:a16="http://schemas.microsoft.com/office/drawing/2014/main" id="{4E2B5368-5C92-477C-B64A-0B1236EC4718}"/>
              </a:ext>
            </a:extLst>
          </p:cNvPr>
          <p:cNvSpPr>
            <a:spLocks noGrp="1"/>
          </p:cNvSpPr>
          <p:nvPr>
            <p:ph type="body" sz="quarter" idx="43" hasCustomPrompt="1"/>
          </p:nvPr>
        </p:nvSpPr>
        <p:spPr>
          <a:xfrm>
            <a:off x="5212360" y="2507927"/>
            <a:ext cx="1728216" cy="604730"/>
          </a:xfrm>
        </p:spPr>
        <p:txBody>
          <a:bodyPr lIns="36000" tIns="0" rIns="0" bIns="0" anchor="t" anchorCtr="0">
            <a:noAutofit/>
          </a:bodyPr>
          <a:lstStyle>
            <a:lvl1pPr marL="0" indent="0" algn="l">
              <a:buNone/>
              <a:defRPr sz="5000" b="1">
                <a:gradFill flip="none" rotWithShape="1">
                  <a:gsLst>
                    <a:gs pos="100000">
                      <a:schemeClr val="accent1">
                        <a:lumMod val="75000"/>
                      </a:schemeClr>
                    </a:gs>
                    <a:gs pos="0">
                      <a:schemeClr val="bg2"/>
                    </a:gs>
                  </a:gsLst>
                  <a:lin ang="10800000" scaled="1"/>
                  <a:tileRect/>
                </a:gradFill>
                <a:latin typeface="+mj-lt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lvl="0"/>
            <a:r>
              <a:rPr lang="en-US" noProof="0"/>
              <a:t>20XX</a:t>
            </a:r>
          </a:p>
        </p:txBody>
      </p:sp>
      <p:sp>
        <p:nvSpPr>
          <p:cNvPr id="36" name="Text Placeholder 2">
            <a:extLst>
              <a:ext uri="{FF2B5EF4-FFF2-40B4-BE49-F238E27FC236}">
                <a16:creationId xmlns:a16="http://schemas.microsoft.com/office/drawing/2014/main" id="{11C29312-F699-465F-96BC-B65A2C3356B5}"/>
              </a:ext>
            </a:extLst>
          </p:cNvPr>
          <p:cNvSpPr>
            <a:spLocks noGrp="1"/>
          </p:cNvSpPr>
          <p:nvPr>
            <p:ph type="body" idx="44" hasCustomPrompt="1"/>
          </p:nvPr>
        </p:nvSpPr>
        <p:spPr>
          <a:xfrm>
            <a:off x="5212360" y="3136120"/>
            <a:ext cx="1728216" cy="228986"/>
          </a:xfrm>
        </p:spPr>
        <p:txBody>
          <a:bodyPr lIns="36000" tIns="0" rIns="0" bIns="0" anchor="t" anchorCtr="0">
            <a:normAutofit/>
          </a:bodyPr>
          <a:lstStyle>
            <a:lvl1pPr marL="0" indent="0">
              <a:buNone/>
              <a:defRPr sz="1400" b="0">
                <a:solidFill>
                  <a:schemeClr val="tx2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/>
              <a:t>Month</a:t>
            </a:r>
          </a:p>
        </p:txBody>
      </p:sp>
      <p:sp>
        <p:nvSpPr>
          <p:cNvPr id="37" name="Text Placeholder 2">
            <a:extLst>
              <a:ext uri="{FF2B5EF4-FFF2-40B4-BE49-F238E27FC236}">
                <a16:creationId xmlns:a16="http://schemas.microsoft.com/office/drawing/2014/main" id="{D613D924-E33A-4DAE-B253-E9668378EC73}"/>
              </a:ext>
            </a:extLst>
          </p:cNvPr>
          <p:cNvSpPr>
            <a:spLocks noGrp="1"/>
          </p:cNvSpPr>
          <p:nvPr>
            <p:ph type="body" idx="45" hasCustomPrompt="1"/>
          </p:nvPr>
        </p:nvSpPr>
        <p:spPr>
          <a:xfrm>
            <a:off x="7400234" y="3891527"/>
            <a:ext cx="1728216" cy="334918"/>
          </a:xfrm>
        </p:spPr>
        <p:txBody>
          <a:bodyPr lIns="36000" tIns="0" rIns="0" bIns="0" anchor="b">
            <a:normAutofit/>
          </a:bodyPr>
          <a:lstStyle>
            <a:lvl1pPr marL="0" indent="0">
              <a:buNone/>
              <a:defRPr sz="2200" b="1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/>
              <a:t>Edit text</a:t>
            </a:r>
          </a:p>
        </p:txBody>
      </p:sp>
      <p:sp>
        <p:nvSpPr>
          <p:cNvPr id="38" name="Text Placeholder 11">
            <a:extLst>
              <a:ext uri="{FF2B5EF4-FFF2-40B4-BE49-F238E27FC236}">
                <a16:creationId xmlns:a16="http://schemas.microsoft.com/office/drawing/2014/main" id="{4C346CE6-85D2-4744-ABBA-4EB5E51EB80F}"/>
              </a:ext>
            </a:extLst>
          </p:cNvPr>
          <p:cNvSpPr>
            <a:spLocks noGrp="1"/>
          </p:cNvSpPr>
          <p:nvPr>
            <p:ph type="body" sz="quarter" idx="46" hasCustomPrompt="1"/>
          </p:nvPr>
        </p:nvSpPr>
        <p:spPr>
          <a:xfrm>
            <a:off x="7400234" y="4276617"/>
            <a:ext cx="1728216" cy="1142011"/>
          </a:xfrm>
        </p:spPr>
        <p:txBody>
          <a:bodyPr lIns="36000" tIns="0" rIns="0" bIns="0">
            <a:normAutofit/>
          </a:bodyPr>
          <a:lstStyle>
            <a:lvl1pPr marL="0" indent="0">
              <a:buClr>
                <a:schemeClr val="tx2"/>
              </a:buClr>
              <a:buSzPct val="125000"/>
              <a:buFont typeface="Wingdings" panose="05000000000000000000" pitchFamily="2" charset="2"/>
              <a:buNone/>
              <a:defRPr sz="1200"/>
            </a:lvl1pPr>
            <a:lvl2pPr marL="457200" indent="0">
              <a:buClr>
                <a:schemeClr val="tx2"/>
              </a:buClr>
              <a:buSzPct val="125000"/>
              <a:buFont typeface="Wingdings" panose="05000000000000000000" pitchFamily="2" charset="2"/>
              <a:buNone/>
              <a:defRPr sz="1200"/>
            </a:lvl2pPr>
          </a:lstStyle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</p:txBody>
      </p:sp>
      <p:sp>
        <p:nvSpPr>
          <p:cNvPr id="39" name="Text Placeholder 7">
            <a:extLst>
              <a:ext uri="{FF2B5EF4-FFF2-40B4-BE49-F238E27FC236}">
                <a16:creationId xmlns:a16="http://schemas.microsoft.com/office/drawing/2014/main" id="{0D7E5C35-923C-473E-8BB9-F2F1AB3A2BB4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7400234" y="2507927"/>
            <a:ext cx="1728216" cy="604730"/>
          </a:xfrm>
        </p:spPr>
        <p:txBody>
          <a:bodyPr lIns="36000" tIns="0" rIns="0" bIns="0" anchor="t" anchorCtr="0">
            <a:noAutofit/>
          </a:bodyPr>
          <a:lstStyle>
            <a:lvl1pPr marL="0" indent="0" algn="l">
              <a:buNone/>
              <a:defRPr sz="5000" b="1">
                <a:gradFill flip="none" rotWithShape="1">
                  <a:gsLst>
                    <a:gs pos="100000">
                      <a:schemeClr val="accent1">
                        <a:lumMod val="75000"/>
                      </a:schemeClr>
                    </a:gs>
                    <a:gs pos="0">
                      <a:schemeClr val="bg2"/>
                    </a:gs>
                  </a:gsLst>
                  <a:lin ang="10800000" scaled="1"/>
                  <a:tileRect/>
                </a:gradFill>
                <a:latin typeface="+mj-lt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lvl="0"/>
            <a:r>
              <a:rPr lang="en-US" noProof="0"/>
              <a:t>20XX</a:t>
            </a:r>
          </a:p>
        </p:txBody>
      </p:sp>
      <p:sp>
        <p:nvSpPr>
          <p:cNvPr id="40" name="Text Placeholder 2">
            <a:extLst>
              <a:ext uri="{FF2B5EF4-FFF2-40B4-BE49-F238E27FC236}">
                <a16:creationId xmlns:a16="http://schemas.microsoft.com/office/drawing/2014/main" id="{756DD156-6646-433D-ABE8-CB244D53D6C1}"/>
              </a:ext>
            </a:extLst>
          </p:cNvPr>
          <p:cNvSpPr>
            <a:spLocks noGrp="1"/>
          </p:cNvSpPr>
          <p:nvPr>
            <p:ph type="body" idx="48" hasCustomPrompt="1"/>
          </p:nvPr>
        </p:nvSpPr>
        <p:spPr>
          <a:xfrm>
            <a:off x="7400234" y="3136120"/>
            <a:ext cx="1728216" cy="228986"/>
          </a:xfrm>
        </p:spPr>
        <p:txBody>
          <a:bodyPr lIns="36000" tIns="0" rIns="0" bIns="0" anchor="t" anchorCtr="0">
            <a:normAutofit/>
          </a:bodyPr>
          <a:lstStyle>
            <a:lvl1pPr marL="0" indent="0">
              <a:buNone/>
              <a:defRPr sz="1400" b="0">
                <a:solidFill>
                  <a:schemeClr val="tx2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/>
              <a:t>Month</a:t>
            </a:r>
          </a:p>
        </p:txBody>
      </p:sp>
      <p:sp>
        <p:nvSpPr>
          <p:cNvPr id="41" name="Oval 40">
            <a:extLst>
              <a:ext uri="{FF2B5EF4-FFF2-40B4-BE49-F238E27FC236}">
                <a16:creationId xmlns:a16="http://schemas.microsoft.com/office/drawing/2014/main" id="{AC33C4CE-CEA6-4AC9-B1DB-8224A4517350}"/>
              </a:ext>
            </a:extLst>
          </p:cNvPr>
          <p:cNvSpPr/>
          <p:nvPr userDrawn="1"/>
        </p:nvSpPr>
        <p:spPr>
          <a:xfrm>
            <a:off x="3039908" y="3559701"/>
            <a:ext cx="182880" cy="18288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noProof="0" dirty="0"/>
          </a:p>
        </p:txBody>
      </p:sp>
      <p:sp>
        <p:nvSpPr>
          <p:cNvPr id="42" name="Oval 41">
            <a:extLst>
              <a:ext uri="{FF2B5EF4-FFF2-40B4-BE49-F238E27FC236}">
                <a16:creationId xmlns:a16="http://schemas.microsoft.com/office/drawing/2014/main" id="{371AA6E8-880E-404C-8BCA-7949D28E7AF8}"/>
              </a:ext>
            </a:extLst>
          </p:cNvPr>
          <p:cNvSpPr/>
          <p:nvPr userDrawn="1"/>
        </p:nvSpPr>
        <p:spPr>
          <a:xfrm>
            <a:off x="5227155" y="3559701"/>
            <a:ext cx="182880" cy="18288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noProof="0" dirty="0"/>
          </a:p>
        </p:txBody>
      </p:sp>
      <p:sp>
        <p:nvSpPr>
          <p:cNvPr id="43" name="Oval 42">
            <a:extLst>
              <a:ext uri="{FF2B5EF4-FFF2-40B4-BE49-F238E27FC236}">
                <a16:creationId xmlns:a16="http://schemas.microsoft.com/office/drawing/2014/main" id="{D7D3B90E-8FC3-4B84-A2BB-8862D5EC070B}"/>
              </a:ext>
            </a:extLst>
          </p:cNvPr>
          <p:cNvSpPr/>
          <p:nvPr userDrawn="1"/>
        </p:nvSpPr>
        <p:spPr>
          <a:xfrm>
            <a:off x="7414402" y="3559701"/>
            <a:ext cx="182880" cy="18288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noProof="0" dirty="0"/>
          </a:p>
        </p:txBody>
      </p:sp>
      <p:sp>
        <p:nvSpPr>
          <p:cNvPr id="44" name="Oval 43">
            <a:extLst>
              <a:ext uri="{FF2B5EF4-FFF2-40B4-BE49-F238E27FC236}">
                <a16:creationId xmlns:a16="http://schemas.microsoft.com/office/drawing/2014/main" id="{43E9DB54-6797-4300-B6CA-0A9CF186B458}"/>
              </a:ext>
            </a:extLst>
          </p:cNvPr>
          <p:cNvSpPr/>
          <p:nvPr userDrawn="1"/>
        </p:nvSpPr>
        <p:spPr>
          <a:xfrm>
            <a:off x="9601649" y="3559701"/>
            <a:ext cx="182880" cy="18288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noProof="0" dirty="0"/>
          </a:p>
        </p:txBody>
      </p:sp>
      <p:sp>
        <p:nvSpPr>
          <p:cNvPr id="45" name="Picture Placeholder 11">
            <a:extLst>
              <a:ext uri="{FF2B5EF4-FFF2-40B4-BE49-F238E27FC236}">
                <a16:creationId xmlns:a16="http://schemas.microsoft.com/office/drawing/2014/main" id="{48D7F0F9-4118-4257-9D45-A5772C2110D7}"/>
              </a:ext>
            </a:extLst>
          </p:cNvPr>
          <p:cNvSpPr>
            <a:spLocks noGrp="1"/>
          </p:cNvSpPr>
          <p:nvPr>
            <p:ph type="pic" sz="quarter" idx="49"/>
          </p:nvPr>
        </p:nvSpPr>
        <p:spPr>
          <a:xfrm>
            <a:off x="10529940" y="742867"/>
            <a:ext cx="786384" cy="521208"/>
          </a:xfrm>
          <a:ln w="6350">
            <a:solidFill>
              <a:schemeClr val="accent5">
                <a:alpha val="50000"/>
              </a:schemeClr>
            </a:solidFill>
          </a:ln>
        </p:spPr>
        <p:txBody>
          <a:bodyPr anchor="ctr" anchorCtr="0">
            <a:noAutofit/>
          </a:bodyPr>
          <a:lstStyle>
            <a:lvl1pPr marL="0" indent="0" algn="ctr">
              <a:buNone/>
              <a:defRPr sz="1000"/>
            </a:lvl1pPr>
          </a:lstStyle>
          <a:p>
            <a:r>
              <a:rPr lang="en-US" noProof="0"/>
              <a:t>Click icon to add picture</a:t>
            </a:r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219438463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131326-08A9-441D-B1A8-66271415853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6614" y="740998"/>
            <a:ext cx="2759105" cy="568800"/>
          </a:xfrm>
        </p:spPr>
        <p:txBody>
          <a:bodyPr lIns="36000" tIns="0" rIns="0" bIns="0">
            <a:noAutofit/>
          </a:bodyPr>
          <a:lstStyle/>
          <a:p>
            <a:r>
              <a:rPr lang="en-US" noProof="0"/>
              <a:t>Title Here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99C403B-F50A-4124-BE88-55C843FAE4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1F8E8F-7A79-47A4-A23F-F3FD3E2A15F3}" type="datetime1">
              <a:rPr lang="en-US" noProof="0" smtClean="0"/>
              <a:t>5/22/2020</a:t>
            </a:fld>
            <a:endParaRPr lang="en-US" noProof="0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2A151E7-E2A1-4EA3-8293-FA9D289DF2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BB57EB4-66F5-49E8-A8EF-39029E94BB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E5352E-9B9F-4EDC-8769-7FA3D3F814C7}" type="slidenum">
              <a:rPr lang="en-US" noProof="0" smtClean="0"/>
              <a:pPr/>
              <a:t>‹#›</a:t>
            </a:fld>
            <a:endParaRPr lang="en-US" noProof="0" dirty="0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1C91FD06-686C-4DAB-8F12-FBDE6BBF3144}"/>
              </a:ext>
            </a:extLst>
          </p:cNvPr>
          <p:cNvSpPr>
            <a:spLocks noGrp="1"/>
          </p:cNvSpPr>
          <p:nvPr>
            <p:ph type="body" idx="24" hasCustomPrompt="1"/>
          </p:nvPr>
        </p:nvSpPr>
        <p:spPr>
          <a:xfrm>
            <a:off x="836615" y="1377833"/>
            <a:ext cx="2760828" cy="1630062"/>
          </a:xfrm>
        </p:spPr>
        <p:txBody>
          <a:bodyPr lIns="36000" tIns="0" rIns="0" bIns="0">
            <a:normAutofit/>
          </a:bodyPr>
          <a:lstStyle>
            <a:lvl1pPr marL="0" indent="0" algn="l"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noProof="0"/>
              <a:t>Edit Master text styles</a:t>
            </a:r>
          </a:p>
        </p:txBody>
      </p:sp>
      <p:sp>
        <p:nvSpPr>
          <p:cNvPr id="10" name="Table Placeholder 9">
            <a:extLst>
              <a:ext uri="{FF2B5EF4-FFF2-40B4-BE49-F238E27FC236}">
                <a16:creationId xmlns:a16="http://schemas.microsoft.com/office/drawing/2014/main" id="{36EC64A7-7FE6-41B3-B27F-E6B0C0BAA1FD}"/>
              </a:ext>
            </a:extLst>
          </p:cNvPr>
          <p:cNvSpPr>
            <a:spLocks noGrp="1"/>
          </p:cNvSpPr>
          <p:nvPr>
            <p:ph type="tbl" sz="quarter" idx="25"/>
          </p:nvPr>
        </p:nvSpPr>
        <p:spPr>
          <a:xfrm>
            <a:off x="3983038" y="740998"/>
            <a:ext cx="6159583" cy="4650632"/>
          </a:xfrm>
        </p:spPr>
        <p:txBody>
          <a:bodyPr anchor="ctr" anchorCtr="0">
            <a:noAutofit/>
          </a:bodyPr>
          <a:lstStyle>
            <a:lvl1pPr marL="0" indent="0" algn="ctr">
              <a:buNone/>
              <a:defRPr sz="1800"/>
            </a:lvl1pPr>
          </a:lstStyle>
          <a:p>
            <a:r>
              <a:rPr lang="en-US" noProof="0"/>
              <a:t>Click icon to add table</a:t>
            </a:r>
            <a:endParaRPr lang="en-US" noProof="0" dirty="0"/>
          </a:p>
        </p:txBody>
      </p:sp>
      <p:sp>
        <p:nvSpPr>
          <p:cNvPr id="11" name="Picture Placeholder 11">
            <a:extLst>
              <a:ext uri="{FF2B5EF4-FFF2-40B4-BE49-F238E27FC236}">
                <a16:creationId xmlns:a16="http://schemas.microsoft.com/office/drawing/2014/main" id="{48D7F0F9-4118-4257-9D45-A5772C2110D7}"/>
              </a:ext>
            </a:extLst>
          </p:cNvPr>
          <p:cNvSpPr>
            <a:spLocks noGrp="1"/>
          </p:cNvSpPr>
          <p:nvPr>
            <p:ph type="pic" sz="quarter" idx="26"/>
          </p:nvPr>
        </p:nvSpPr>
        <p:spPr>
          <a:xfrm>
            <a:off x="10529940" y="742867"/>
            <a:ext cx="786384" cy="521208"/>
          </a:xfrm>
          <a:ln w="6350">
            <a:solidFill>
              <a:schemeClr val="accent5">
                <a:alpha val="50000"/>
              </a:schemeClr>
            </a:solidFill>
          </a:ln>
        </p:spPr>
        <p:txBody>
          <a:bodyPr anchor="ctr" anchorCtr="0">
            <a:noAutofit/>
          </a:bodyPr>
          <a:lstStyle>
            <a:lvl1pPr marL="0" indent="0" algn="ctr">
              <a:buNone/>
              <a:defRPr sz="1000"/>
            </a:lvl1pPr>
          </a:lstStyle>
          <a:p>
            <a:r>
              <a:rPr lang="en-US" noProof="0"/>
              <a:t>Click icon to add picture</a:t>
            </a:r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03967538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a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>
            <a:extLst>
              <a:ext uri="{FF2B5EF4-FFF2-40B4-BE49-F238E27FC236}">
                <a16:creationId xmlns:a16="http://schemas.microsoft.com/office/drawing/2014/main" id="{E320EF9D-83C9-45F8-AAA9-A9768470F99F}"/>
              </a:ext>
            </a:extLst>
          </p:cNvPr>
          <p:cNvSpPr/>
          <p:nvPr userDrawn="1"/>
        </p:nvSpPr>
        <p:spPr>
          <a:xfrm>
            <a:off x="0" y="1613512"/>
            <a:ext cx="12192000" cy="2743200"/>
          </a:xfrm>
          <a:prstGeom prst="rect">
            <a:avLst/>
          </a:prstGeom>
          <a:gradFill>
            <a:gsLst>
              <a:gs pos="0">
                <a:schemeClr val="accent1">
                  <a:lumMod val="75000"/>
                  <a:alpha val="20000"/>
                </a:schemeClr>
              </a:gs>
              <a:gs pos="100000">
                <a:schemeClr val="bg2">
                  <a:alpha val="2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2" name="Picture Placeholder 11">
            <a:extLst>
              <a:ext uri="{FF2B5EF4-FFF2-40B4-BE49-F238E27FC236}">
                <a16:creationId xmlns:a16="http://schemas.microsoft.com/office/drawing/2014/main" id="{9CB4EFCF-84EC-4420-9A2B-7C028E7505B0}"/>
              </a:ext>
            </a:extLst>
          </p:cNvPr>
          <p:cNvSpPr>
            <a:spLocks noGrp="1"/>
          </p:cNvSpPr>
          <p:nvPr>
            <p:ph type="pic" sz="quarter" idx="49"/>
          </p:nvPr>
        </p:nvSpPr>
        <p:spPr>
          <a:xfrm>
            <a:off x="4724400" y="1613512"/>
            <a:ext cx="2743200" cy="2743200"/>
          </a:xfrm>
        </p:spPr>
        <p:txBody>
          <a:bodyPr anchor="ctr" anchorCtr="0">
            <a:noAutofit/>
          </a:bodyPr>
          <a:lstStyle>
            <a:lvl1pPr marL="0" indent="0" algn="ctr">
              <a:buNone/>
              <a:defRPr sz="1800"/>
            </a:lvl1pPr>
          </a:lstStyle>
          <a:p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42" name="Picture Placeholder 11">
            <a:extLst>
              <a:ext uri="{FF2B5EF4-FFF2-40B4-BE49-F238E27FC236}">
                <a16:creationId xmlns:a16="http://schemas.microsoft.com/office/drawing/2014/main" id="{3C20DBAD-9FE7-4F62-B952-1D72DC8B9A73}"/>
              </a:ext>
            </a:extLst>
          </p:cNvPr>
          <p:cNvSpPr>
            <a:spLocks noGrp="1"/>
          </p:cNvSpPr>
          <p:nvPr>
            <p:ph type="pic" sz="quarter" idx="50"/>
          </p:nvPr>
        </p:nvSpPr>
        <p:spPr>
          <a:xfrm>
            <a:off x="1981200" y="1613512"/>
            <a:ext cx="2743200" cy="2743200"/>
          </a:xfrm>
        </p:spPr>
        <p:txBody>
          <a:bodyPr anchor="ctr" anchorCtr="0">
            <a:noAutofit/>
          </a:bodyPr>
          <a:lstStyle>
            <a:lvl1pPr marL="0" indent="0" algn="ctr">
              <a:buNone/>
              <a:defRPr sz="1800"/>
            </a:lvl1pPr>
          </a:lstStyle>
          <a:p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43" name="Picture Placeholder 11">
            <a:extLst>
              <a:ext uri="{FF2B5EF4-FFF2-40B4-BE49-F238E27FC236}">
                <a16:creationId xmlns:a16="http://schemas.microsoft.com/office/drawing/2014/main" id="{6AE95BF3-594D-4F6F-95D5-18D8A51D5197}"/>
              </a:ext>
            </a:extLst>
          </p:cNvPr>
          <p:cNvSpPr>
            <a:spLocks noGrp="1"/>
          </p:cNvSpPr>
          <p:nvPr>
            <p:ph type="pic" sz="quarter" idx="51"/>
          </p:nvPr>
        </p:nvSpPr>
        <p:spPr>
          <a:xfrm>
            <a:off x="7466232" y="1613512"/>
            <a:ext cx="2743200" cy="2743200"/>
          </a:xfrm>
        </p:spPr>
        <p:txBody>
          <a:bodyPr anchor="ctr" anchorCtr="0">
            <a:noAutofit/>
          </a:bodyPr>
          <a:lstStyle>
            <a:lvl1pPr marL="0" indent="0" algn="ctr">
              <a:buNone/>
              <a:defRPr sz="1800"/>
            </a:lvl1pPr>
          </a:lstStyle>
          <a:p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7131326-08A9-441D-B1A8-6627141585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6614" y="740998"/>
            <a:ext cx="9535686" cy="568800"/>
          </a:xfrm>
        </p:spPr>
        <p:txBody>
          <a:bodyPr lIns="36000" tIns="0" rIns="0" bIns="0"/>
          <a:lstStyle/>
          <a:p>
            <a:r>
              <a:rPr lang="en-US" noProof="0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99C403B-F50A-4124-BE88-55C843FAE4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1F8E8F-7A79-47A4-A23F-F3FD3E2A15F3}" type="datetime1">
              <a:rPr lang="en-US" noProof="0" smtClean="0"/>
              <a:t>5/22/2020</a:t>
            </a:fld>
            <a:endParaRPr lang="en-US" noProof="0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2A151E7-E2A1-4EA3-8293-FA9D289DF2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BB57EB4-66F5-49E8-A8EF-39029E94BB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E5352E-9B9F-4EDC-8769-7FA3D3F814C7}" type="slidenum">
              <a:rPr lang="en-US" noProof="0" smtClean="0"/>
              <a:pPr/>
              <a:t>‹#›</a:t>
            </a:fld>
            <a:endParaRPr lang="en-US" noProof="0" dirty="0"/>
          </a:p>
        </p:txBody>
      </p:sp>
      <p:sp>
        <p:nvSpPr>
          <p:cNvPr id="20" name="Text Placeholder 2">
            <a:extLst>
              <a:ext uri="{FF2B5EF4-FFF2-40B4-BE49-F238E27FC236}">
                <a16:creationId xmlns:a16="http://schemas.microsoft.com/office/drawing/2014/main" id="{61FE0B9B-7D73-4311-B749-C3FA874AF7CC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2398800" y="4492967"/>
            <a:ext cx="1908000" cy="334918"/>
          </a:xfrm>
        </p:spPr>
        <p:txBody>
          <a:bodyPr lIns="36000" tIns="0" rIns="0" bIns="0" anchor="b">
            <a:normAutofit/>
          </a:bodyPr>
          <a:lstStyle>
            <a:lvl1pPr marL="0" indent="0" algn="ctr">
              <a:buNone/>
              <a:defRPr sz="2200" b="1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/>
              <a:t>Edit text</a:t>
            </a:r>
          </a:p>
        </p:txBody>
      </p:sp>
      <p:sp>
        <p:nvSpPr>
          <p:cNvPr id="21" name="Text Placeholder 11">
            <a:extLst>
              <a:ext uri="{FF2B5EF4-FFF2-40B4-BE49-F238E27FC236}">
                <a16:creationId xmlns:a16="http://schemas.microsoft.com/office/drawing/2014/main" id="{4A6CBB7D-3142-4CED-98BE-68B4F7C14E52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2398800" y="4878058"/>
            <a:ext cx="1908000" cy="234269"/>
          </a:xfrm>
        </p:spPr>
        <p:txBody>
          <a:bodyPr lIns="36000" tIns="0" rIns="0" bIns="0">
            <a:noAutofit/>
          </a:bodyPr>
          <a:lstStyle>
            <a:lvl1pPr marL="0" indent="0" algn="ctr">
              <a:buClr>
                <a:schemeClr val="tx2"/>
              </a:buClr>
              <a:buSzPct val="125000"/>
              <a:buFont typeface="Wingdings" panose="05000000000000000000" pitchFamily="2" charset="2"/>
              <a:buNone/>
              <a:defRPr sz="1400">
                <a:solidFill>
                  <a:schemeClr val="tx2"/>
                </a:solidFill>
              </a:defRPr>
            </a:lvl1pPr>
            <a:lvl2pPr marL="457200" indent="0" algn="ctr">
              <a:buClr>
                <a:schemeClr val="tx2"/>
              </a:buClr>
              <a:buSzPct val="125000"/>
              <a:buFont typeface="Wingdings" panose="05000000000000000000" pitchFamily="2" charset="2"/>
              <a:buNone/>
              <a:defRPr sz="1400">
                <a:solidFill>
                  <a:schemeClr val="tx2"/>
                </a:solidFill>
              </a:defRPr>
            </a:lvl2pPr>
          </a:lstStyle>
          <a:p>
            <a:pPr lvl="0"/>
            <a:r>
              <a:rPr lang="en-US" noProof="0"/>
              <a:t>Edit Master text styles</a:t>
            </a:r>
          </a:p>
        </p:txBody>
      </p:sp>
      <p:sp>
        <p:nvSpPr>
          <p:cNvPr id="19" name="Text Placeholder 2">
            <a:extLst>
              <a:ext uri="{FF2B5EF4-FFF2-40B4-BE49-F238E27FC236}">
                <a16:creationId xmlns:a16="http://schemas.microsoft.com/office/drawing/2014/main" id="{91323B59-309B-4779-B127-7711E7D88F11}"/>
              </a:ext>
            </a:extLst>
          </p:cNvPr>
          <p:cNvSpPr>
            <a:spLocks noGrp="1"/>
          </p:cNvSpPr>
          <p:nvPr>
            <p:ph type="body" idx="32" hasCustomPrompt="1"/>
          </p:nvPr>
        </p:nvSpPr>
        <p:spPr>
          <a:xfrm>
            <a:off x="2398800" y="5138591"/>
            <a:ext cx="1908000" cy="693882"/>
          </a:xfrm>
        </p:spPr>
        <p:txBody>
          <a:bodyPr lIns="36000" tIns="0" rIns="0" bIns="0" anchor="t" anchorCtr="0">
            <a:normAutofit/>
          </a:bodyPr>
          <a:lstStyle>
            <a:lvl1pPr marL="0" indent="0" algn="ctr">
              <a:buNone/>
              <a:defRPr sz="1200" b="0">
                <a:solidFill>
                  <a:schemeClr val="tx1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/>
              <a:t>Edit Master Text</a:t>
            </a:r>
          </a:p>
        </p:txBody>
      </p:sp>
      <p:sp>
        <p:nvSpPr>
          <p:cNvPr id="29" name="Text Placeholder 2">
            <a:extLst>
              <a:ext uri="{FF2B5EF4-FFF2-40B4-BE49-F238E27FC236}">
                <a16:creationId xmlns:a16="http://schemas.microsoft.com/office/drawing/2014/main" id="{B18DF9D1-5757-4445-9078-38760F447FFE}"/>
              </a:ext>
            </a:extLst>
          </p:cNvPr>
          <p:cNvSpPr>
            <a:spLocks noGrp="1"/>
          </p:cNvSpPr>
          <p:nvPr>
            <p:ph type="body" idx="37" hasCustomPrompt="1"/>
          </p:nvPr>
        </p:nvSpPr>
        <p:spPr>
          <a:xfrm>
            <a:off x="5142000" y="4492967"/>
            <a:ext cx="1908000" cy="334918"/>
          </a:xfrm>
        </p:spPr>
        <p:txBody>
          <a:bodyPr lIns="36000" tIns="0" rIns="0" bIns="0" anchor="b">
            <a:normAutofit/>
          </a:bodyPr>
          <a:lstStyle>
            <a:lvl1pPr marL="0" indent="0" algn="ctr">
              <a:buNone/>
              <a:defRPr sz="2200" b="1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/>
              <a:t>Edit text</a:t>
            </a:r>
          </a:p>
        </p:txBody>
      </p:sp>
      <p:sp>
        <p:nvSpPr>
          <p:cNvPr id="30" name="Text Placeholder 11">
            <a:extLst>
              <a:ext uri="{FF2B5EF4-FFF2-40B4-BE49-F238E27FC236}">
                <a16:creationId xmlns:a16="http://schemas.microsoft.com/office/drawing/2014/main" id="{993B8732-2AA4-40C3-A4A3-44C5803BDA1C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5142000" y="4878058"/>
            <a:ext cx="1908000" cy="234269"/>
          </a:xfrm>
        </p:spPr>
        <p:txBody>
          <a:bodyPr lIns="36000" tIns="0" rIns="0" bIns="0">
            <a:noAutofit/>
          </a:bodyPr>
          <a:lstStyle>
            <a:lvl1pPr marL="0" indent="0" algn="ctr">
              <a:buClr>
                <a:schemeClr val="tx2"/>
              </a:buClr>
              <a:buSzPct val="125000"/>
              <a:buFont typeface="Wingdings" panose="05000000000000000000" pitchFamily="2" charset="2"/>
              <a:buNone/>
              <a:defRPr sz="1400">
                <a:solidFill>
                  <a:schemeClr val="tx2"/>
                </a:solidFill>
              </a:defRPr>
            </a:lvl1pPr>
            <a:lvl2pPr marL="457200" indent="0" algn="ctr">
              <a:buClr>
                <a:schemeClr val="tx2"/>
              </a:buClr>
              <a:buSzPct val="125000"/>
              <a:buFont typeface="Wingdings" panose="05000000000000000000" pitchFamily="2" charset="2"/>
              <a:buNone/>
              <a:defRPr sz="1400">
                <a:solidFill>
                  <a:schemeClr val="tx2"/>
                </a:solidFill>
              </a:defRPr>
            </a:lvl2pPr>
          </a:lstStyle>
          <a:p>
            <a:pPr lvl="0"/>
            <a:r>
              <a:rPr lang="en-US" noProof="0"/>
              <a:t>Edit Master text styles</a:t>
            </a:r>
          </a:p>
        </p:txBody>
      </p:sp>
      <p:sp>
        <p:nvSpPr>
          <p:cNvPr id="32" name="Text Placeholder 2">
            <a:extLst>
              <a:ext uri="{FF2B5EF4-FFF2-40B4-BE49-F238E27FC236}">
                <a16:creationId xmlns:a16="http://schemas.microsoft.com/office/drawing/2014/main" id="{C0720D82-39E2-490D-913A-B6DA31CAC2BD}"/>
              </a:ext>
            </a:extLst>
          </p:cNvPr>
          <p:cNvSpPr>
            <a:spLocks noGrp="1"/>
          </p:cNvSpPr>
          <p:nvPr>
            <p:ph type="body" idx="40" hasCustomPrompt="1"/>
          </p:nvPr>
        </p:nvSpPr>
        <p:spPr>
          <a:xfrm>
            <a:off x="5142000" y="5138591"/>
            <a:ext cx="1908000" cy="693882"/>
          </a:xfrm>
        </p:spPr>
        <p:txBody>
          <a:bodyPr lIns="36000" tIns="0" rIns="0" bIns="0" anchor="t" anchorCtr="0">
            <a:normAutofit/>
          </a:bodyPr>
          <a:lstStyle>
            <a:lvl1pPr marL="0" indent="0" algn="ctr">
              <a:buNone/>
              <a:defRPr sz="1200" b="0">
                <a:solidFill>
                  <a:schemeClr val="tx1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/>
              <a:t>Edit Master Text</a:t>
            </a:r>
          </a:p>
        </p:txBody>
      </p:sp>
      <p:sp>
        <p:nvSpPr>
          <p:cNvPr id="33" name="Text Placeholder 2">
            <a:extLst>
              <a:ext uri="{FF2B5EF4-FFF2-40B4-BE49-F238E27FC236}">
                <a16:creationId xmlns:a16="http://schemas.microsoft.com/office/drawing/2014/main" id="{F8CB98AA-B672-4560-9A4C-F0E472D7D508}"/>
              </a:ext>
            </a:extLst>
          </p:cNvPr>
          <p:cNvSpPr>
            <a:spLocks noGrp="1"/>
          </p:cNvSpPr>
          <p:nvPr>
            <p:ph type="body" idx="41" hasCustomPrompt="1"/>
          </p:nvPr>
        </p:nvSpPr>
        <p:spPr>
          <a:xfrm>
            <a:off x="7900579" y="4492967"/>
            <a:ext cx="1908000" cy="334918"/>
          </a:xfrm>
        </p:spPr>
        <p:txBody>
          <a:bodyPr lIns="36000" tIns="0" rIns="0" bIns="0" anchor="b">
            <a:normAutofit/>
          </a:bodyPr>
          <a:lstStyle>
            <a:lvl1pPr marL="0" indent="0" algn="ctr">
              <a:buNone/>
              <a:defRPr sz="2200" b="1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/>
              <a:t>Edit text</a:t>
            </a:r>
          </a:p>
        </p:txBody>
      </p:sp>
      <p:sp>
        <p:nvSpPr>
          <p:cNvPr id="34" name="Text Placeholder 11">
            <a:extLst>
              <a:ext uri="{FF2B5EF4-FFF2-40B4-BE49-F238E27FC236}">
                <a16:creationId xmlns:a16="http://schemas.microsoft.com/office/drawing/2014/main" id="{051BF3E5-DBCA-46BD-A139-755813ECCCCA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7900579" y="4878058"/>
            <a:ext cx="1908000" cy="234269"/>
          </a:xfrm>
        </p:spPr>
        <p:txBody>
          <a:bodyPr lIns="36000" tIns="0" rIns="0" bIns="0">
            <a:noAutofit/>
          </a:bodyPr>
          <a:lstStyle>
            <a:lvl1pPr marL="0" indent="0" algn="ctr">
              <a:buClr>
                <a:schemeClr val="tx2"/>
              </a:buClr>
              <a:buSzPct val="125000"/>
              <a:buFont typeface="Wingdings" panose="05000000000000000000" pitchFamily="2" charset="2"/>
              <a:buNone/>
              <a:defRPr sz="1400">
                <a:solidFill>
                  <a:schemeClr val="tx2"/>
                </a:solidFill>
              </a:defRPr>
            </a:lvl1pPr>
            <a:lvl2pPr marL="457200" indent="0" algn="ctr">
              <a:buClr>
                <a:schemeClr val="tx2"/>
              </a:buClr>
              <a:buSzPct val="125000"/>
              <a:buFont typeface="Wingdings" panose="05000000000000000000" pitchFamily="2" charset="2"/>
              <a:buNone/>
              <a:defRPr sz="1400">
                <a:solidFill>
                  <a:schemeClr val="tx2"/>
                </a:solidFill>
              </a:defRPr>
            </a:lvl2pPr>
          </a:lstStyle>
          <a:p>
            <a:pPr lvl="0"/>
            <a:r>
              <a:rPr lang="en-US" noProof="0"/>
              <a:t>Edit Master text styles</a:t>
            </a:r>
          </a:p>
        </p:txBody>
      </p:sp>
      <p:sp>
        <p:nvSpPr>
          <p:cNvPr id="36" name="Text Placeholder 2">
            <a:extLst>
              <a:ext uri="{FF2B5EF4-FFF2-40B4-BE49-F238E27FC236}">
                <a16:creationId xmlns:a16="http://schemas.microsoft.com/office/drawing/2014/main" id="{11C29312-F699-465F-96BC-B65A2C3356B5}"/>
              </a:ext>
            </a:extLst>
          </p:cNvPr>
          <p:cNvSpPr>
            <a:spLocks noGrp="1"/>
          </p:cNvSpPr>
          <p:nvPr>
            <p:ph type="body" idx="44" hasCustomPrompt="1"/>
          </p:nvPr>
        </p:nvSpPr>
        <p:spPr>
          <a:xfrm>
            <a:off x="7900579" y="5138591"/>
            <a:ext cx="1908000" cy="693882"/>
          </a:xfrm>
        </p:spPr>
        <p:txBody>
          <a:bodyPr lIns="36000" tIns="0" rIns="0" bIns="0" anchor="t" anchorCtr="0">
            <a:normAutofit/>
          </a:bodyPr>
          <a:lstStyle>
            <a:lvl1pPr marL="0" indent="0" algn="ctr">
              <a:buNone/>
              <a:defRPr sz="1200" b="0">
                <a:solidFill>
                  <a:schemeClr val="tx1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/>
              <a:t>Edit Master Text</a:t>
            </a:r>
          </a:p>
        </p:txBody>
      </p:sp>
      <p:sp>
        <p:nvSpPr>
          <p:cNvPr id="22" name="Picture Placeholder 11">
            <a:extLst>
              <a:ext uri="{FF2B5EF4-FFF2-40B4-BE49-F238E27FC236}">
                <a16:creationId xmlns:a16="http://schemas.microsoft.com/office/drawing/2014/main" id="{48D7F0F9-4118-4257-9D45-A5772C2110D7}"/>
              </a:ext>
            </a:extLst>
          </p:cNvPr>
          <p:cNvSpPr>
            <a:spLocks noGrp="1"/>
          </p:cNvSpPr>
          <p:nvPr>
            <p:ph type="pic" sz="quarter" idx="25"/>
          </p:nvPr>
        </p:nvSpPr>
        <p:spPr>
          <a:xfrm>
            <a:off x="10529940" y="742867"/>
            <a:ext cx="786384" cy="521208"/>
          </a:xfrm>
          <a:ln w="6350">
            <a:solidFill>
              <a:schemeClr val="accent5">
                <a:alpha val="50000"/>
              </a:schemeClr>
            </a:solidFill>
          </a:ln>
        </p:spPr>
        <p:txBody>
          <a:bodyPr anchor="ctr" anchorCtr="0">
            <a:noAutofit/>
          </a:bodyPr>
          <a:lstStyle>
            <a:lvl1pPr marL="0" indent="0" algn="ctr">
              <a:buNone/>
              <a:defRPr sz="1000"/>
            </a:lvl1pPr>
          </a:lstStyle>
          <a:p>
            <a:r>
              <a:rPr lang="en-US" noProof="0"/>
              <a:t>Click icon to add picture</a:t>
            </a:r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4102562578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am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131326-08A9-441D-B1A8-6627141585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6614" y="740998"/>
            <a:ext cx="9535686" cy="568800"/>
          </a:xfrm>
        </p:spPr>
        <p:txBody>
          <a:bodyPr lIns="36000" tIns="0" rIns="0" bIns="0"/>
          <a:lstStyle/>
          <a:p>
            <a:r>
              <a:rPr lang="en-US" noProof="0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99C403B-F50A-4124-BE88-55C843FAE4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1F8E8F-7A79-47A4-A23F-F3FD3E2A15F3}" type="datetime1">
              <a:rPr lang="en-US" noProof="0" smtClean="0"/>
              <a:t>5/22/2020</a:t>
            </a:fld>
            <a:endParaRPr lang="en-US" noProof="0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2A151E7-E2A1-4EA3-8293-FA9D289DF2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BB57EB4-66F5-49E8-A8EF-39029E94BB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E5352E-9B9F-4EDC-8769-7FA3D3F814C7}" type="slidenum">
              <a:rPr lang="en-US" noProof="0" smtClean="0"/>
              <a:pPr/>
              <a:t>‹#›</a:t>
            </a:fld>
            <a:endParaRPr lang="en-US" noProof="0" dirty="0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1C91FD06-686C-4DAB-8F12-FBDE6BBF3144}"/>
              </a:ext>
            </a:extLst>
          </p:cNvPr>
          <p:cNvSpPr>
            <a:spLocks noGrp="1"/>
          </p:cNvSpPr>
          <p:nvPr>
            <p:ph type="body" idx="24" hasCustomPrompt="1"/>
          </p:nvPr>
        </p:nvSpPr>
        <p:spPr>
          <a:xfrm>
            <a:off x="836614" y="1377833"/>
            <a:ext cx="9535686" cy="618880"/>
          </a:xfrm>
        </p:spPr>
        <p:txBody>
          <a:bodyPr lIns="36000" tIns="0" rIns="0" bIns="0">
            <a:normAutofit/>
          </a:bodyPr>
          <a:lstStyle>
            <a:lvl1pPr marL="0" indent="0" algn="l"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noProof="0"/>
              <a:t>Edit Master text styles</a:t>
            </a:r>
          </a:p>
        </p:txBody>
      </p:sp>
      <p:sp>
        <p:nvSpPr>
          <p:cNvPr id="45" name="Text Placeholder 2">
            <a:extLst>
              <a:ext uri="{FF2B5EF4-FFF2-40B4-BE49-F238E27FC236}">
                <a16:creationId xmlns:a16="http://schemas.microsoft.com/office/drawing/2014/main" id="{E6BA5EAA-9D1F-41A8-B061-8C18B61C4F65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1975465" y="2564315"/>
            <a:ext cx="2271681" cy="334918"/>
          </a:xfrm>
        </p:spPr>
        <p:txBody>
          <a:bodyPr lIns="36000" tIns="0" rIns="0" bIns="0" anchor="b">
            <a:normAutofit/>
          </a:bodyPr>
          <a:lstStyle>
            <a:lvl1pPr marL="0" indent="0" algn="l">
              <a:buNone/>
              <a:defRPr sz="2200" b="1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/>
              <a:t>Edit text</a:t>
            </a:r>
          </a:p>
        </p:txBody>
      </p:sp>
      <p:sp>
        <p:nvSpPr>
          <p:cNvPr id="46" name="Text Placeholder 11">
            <a:extLst>
              <a:ext uri="{FF2B5EF4-FFF2-40B4-BE49-F238E27FC236}">
                <a16:creationId xmlns:a16="http://schemas.microsoft.com/office/drawing/2014/main" id="{60E8EB22-EE54-4319-BFD9-B51D4D584ADF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975465" y="2949406"/>
            <a:ext cx="2271681" cy="658819"/>
          </a:xfrm>
        </p:spPr>
        <p:txBody>
          <a:bodyPr lIns="36000" tIns="0" rIns="0" bIns="0">
            <a:noAutofit/>
          </a:bodyPr>
          <a:lstStyle>
            <a:lvl1pPr marL="0" indent="0" algn="l">
              <a:buClr>
                <a:schemeClr val="tx2"/>
              </a:buClr>
              <a:buSzPct val="125000"/>
              <a:buFont typeface="Wingdings" panose="05000000000000000000" pitchFamily="2" charset="2"/>
              <a:buNone/>
              <a:defRPr sz="1400">
                <a:solidFill>
                  <a:schemeClr val="tx2"/>
                </a:solidFill>
              </a:defRPr>
            </a:lvl1pPr>
            <a:lvl2pPr marL="457200" indent="0" algn="l">
              <a:buClr>
                <a:schemeClr val="tx2"/>
              </a:buClr>
              <a:buSzPct val="125000"/>
              <a:buFont typeface="Wingdings" panose="05000000000000000000" pitchFamily="2" charset="2"/>
              <a:buNone/>
              <a:defRPr sz="1400">
                <a:solidFill>
                  <a:schemeClr val="tx2"/>
                </a:solidFill>
              </a:defRPr>
            </a:lvl2pPr>
          </a:lstStyle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</p:txBody>
      </p:sp>
      <p:sp>
        <p:nvSpPr>
          <p:cNvPr id="12" name="Picture Placeholder 11">
            <a:extLst>
              <a:ext uri="{FF2B5EF4-FFF2-40B4-BE49-F238E27FC236}">
                <a16:creationId xmlns:a16="http://schemas.microsoft.com/office/drawing/2014/main" id="{50604DC3-2547-4A5A-8AF8-1051ADC267D3}"/>
              </a:ext>
            </a:extLst>
          </p:cNvPr>
          <p:cNvSpPr>
            <a:spLocks noGrp="1"/>
          </p:cNvSpPr>
          <p:nvPr>
            <p:ph type="pic" sz="quarter" idx="25"/>
          </p:nvPr>
        </p:nvSpPr>
        <p:spPr>
          <a:xfrm>
            <a:off x="836614" y="2647025"/>
            <a:ext cx="960120" cy="961200"/>
          </a:xfrm>
        </p:spPr>
        <p:txBody>
          <a:bodyPr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</a:defRPr>
            </a:lvl1pPr>
          </a:lstStyle>
          <a:p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47" name="Text Placeholder 2">
            <a:extLst>
              <a:ext uri="{FF2B5EF4-FFF2-40B4-BE49-F238E27FC236}">
                <a16:creationId xmlns:a16="http://schemas.microsoft.com/office/drawing/2014/main" id="{D21D8720-648F-4748-B19E-15B596D77B9F}"/>
              </a:ext>
            </a:extLst>
          </p:cNvPr>
          <p:cNvSpPr>
            <a:spLocks noGrp="1"/>
          </p:cNvSpPr>
          <p:nvPr>
            <p:ph type="body" idx="26" hasCustomPrompt="1"/>
          </p:nvPr>
        </p:nvSpPr>
        <p:spPr>
          <a:xfrm>
            <a:off x="1975465" y="4130482"/>
            <a:ext cx="2271681" cy="334918"/>
          </a:xfrm>
        </p:spPr>
        <p:txBody>
          <a:bodyPr lIns="36000" tIns="0" rIns="0" bIns="0" anchor="b">
            <a:normAutofit/>
          </a:bodyPr>
          <a:lstStyle>
            <a:lvl1pPr marL="0" indent="0" algn="l">
              <a:buNone/>
              <a:defRPr sz="2200" b="1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/>
              <a:t>Edit text</a:t>
            </a:r>
          </a:p>
        </p:txBody>
      </p:sp>
      <p:sp>
        <p:nvSpPr>
          <p:cNvPr id="48" name="Text Placeholder 11">
            <a:extLst>
              <a:ext uri="{FF2B5EF4-FFF2-40B4-BE49-F238E27FC236}">
                <a16:creationId xmlns:a16="http://schemas.microsoft.com/office/drawing/2014/main" id="{E31B211B-885A-40F6-A25D-6EDF68FBD3A5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1975465" y="4515573"/>
            <a:ext cx="2271681" cy="658819"/>
          </a:xfrm>
        </p:spPr>
        <p:txBody>
          <a:bodyPr lIns="36000" tIns="0" rIns="0" bIns="0">
            <a:noAutofit/>
          </a:bodyPr>
          <a:lstStyle>
            <a:lvl1pPr marL="0" indent="0" algn="l">
              <a:buClr>
                <a:schemeClr val="tx2"/>
              </a:buClr>
              <a:buSzPct val="125000"/>
              <a:buFont typeface="Wingdings" panose="05000000000000000000" pitchFamily="2" charset="2"/>
              <a:buNone/>
              <a:defRPr sz="1400">
                <a:solidFill>
                  <a:schemeClr val="tx2"/>
                </a:solidFill>
              </a:defRPr>
            </a:lvl1pPr>
            <a:lvl2pPr marL="457200" indent="0" algn="l">
              <a:buClr>
                <a:schemeClr val="tx2"/>
              </a:buClr>
              <a:buSzPct val="125000"/>
              <a:buFont typeface="Wingdings" panose="05000000000000000000" pitchFamily="2" charset="2"/>
              <a:buNone/>
              <a:defRPr sz="1400">
                <a:solidFill>
                  <a:schemeClr val="tx2"/>
                </a:solidFill>
              </a:defRPr>
            </a:lvl2pPr>
          </a:lstStyle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</p:txBody>
      </p:sp>
      <p:sp>
        <p:nvSpPr>
          <p:cNvPr id="49" name="Picture Placeholder 11">
            <a:extLst>
              <a:ext uri="{FF2B5EF4-FFF2-40B4-BE49-F238E27FC236}">
                <a16:creationId xmlns:a16="http://schemas.microsoft.com/office/drawing/2014/main" id="{C2F4D19D-CC90-455D-8947-5DCD00EA921C}"/>
              </a:ext>
            </a:extLst>
          </p:cNvPr>
          <p:cNvSpPr>
            <a:spLocks noGrp="1"/>
          </p:cNvSpPr>
          <p:nvPr>
            <p:ph type="pic" sz="quarter" idx="28"/>
          </p:nvPr>
        </p:nvSpPr>
        <p:spPr>
          <a:xfrm>
            <a:off x="836614" y="4213192"/>
            <a:ext cx="960120" cy="961200"/>
          </a:xfrm>
        </p:spPr>
        <p:txBody>
          <a:bodyPr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</a:defRPr>
            </a:lvl1pPr>
          </a:lstStyle>
          <a:p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50" name="Text Placeholder 2">
            <a:extLst>
              <a:ext uri="{FF2B5EF4-FFF2-40B4-BE49-F238E27FC236}">
                <a16:creationId xmlns:a16="http://schemas.microsoft.com/office/drawing/2014/main" id="{D5CAA23C-172B-4B6C-BB10-4F4DB6CFD19B}"/>
              </a:ext>
            </a:extLst>
          </p:cNvPr>
          <p:cNvSpPr>
            <a:spLocks noGrp="1"/>
          </p:cNvSpPr>
          <p:nvPr>
            <p:ph type="body" idx="29" hasCustomPrompt="1"/>
          </p:nvPr>
        </p:nvSpPr>
        <p:spPr>
          <a:xfrm>
            <a:off x="5532112" y="2564315"/>
            <a:ext cx="2271681" cy="334918"/>
          </a:xfrm>
        </p:spPr>
        <p:txBody>
          <a:bodyPr lIns="36000" tIns="0" rIns="0" bIns="0" anchor="b">
            <a:normAutofit/>
          </a:bodyPr>
          <a:lstStyle>
            <a:lvl1pPr marL="0" indent="0" algn="l">
              <a:buNone/>
              <a:defRPr sz="2200" b="1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/>
              <a:t>Edit text</a:t>
            </a:r>
          </a:p>
        </p:txBody>
      </p:sp>
      <p:sp>
        <p:nvSpPr>
          <p:cNvPr id="51" name="Text Placeholder 11">
            <a:extLst>
              <a:ext uri="{FF2B5EF4-FFF2-40B4-BE49-F238E27FC236}">
                <a16:creationId xmlns:a16="http://schemas.microsoft.com/office/drawing/2014/main" id="{5873C0A4-108E-4DD1-A604-311D061489DF}"/>
              </a:ext>
            </a:extLst>
          </p:cNvPr>
          <p:cNvSpPr>
            <a:spLocks noGrp="1"/>
          </p:cNvSpPr>
          <p:nvPr>
            <p:ph type="body" sz="quarter" idx="30" hasCustomPrompt="1"/>
          </p:nvPr>
        </p:nvSpPr>
        <p:spPr>
          <a:xfrm>
            <a:off x="5532112" y="2949406"/>
            <a:ext cx="2271681" cy="658819"/>
          </a:xfrm>
        </p:spPr>
        <p:txBody>
          <a:bodyPr lIns="36000" tIns="0" rIns="0" bIns="0">
            <a:noAutofit/>
          </a:bodyPr>
          <a:lstStyle>
            <a:lvl1pPr marL="0" indent="0" algn="l">
              <a:buClr>
                <a:schemeClr val="tx2"/>
              </a:buClr>
              <a:buSzPct val="125000"/>
              <a:buFont typeface="Wingdings" panose="05000000000000000000" pitchFamily="2" charset="2"/>
              <a:buNone/>
              <a:defRPr sz="1400">
                <a:solidFill>
                  <a:schemeClr val="tx2"/>
                </a:solidFill>
              </a:defRPr>
            </a:lvl1pPr>
            <a:lvl2pPr marL="457200" indent="0" algn="l">
              <a:buClr>
                <a:schemeClr val="tx2"/>
              </a:buClr>
              <a:buSzPct val="125000"/>
              <a:buFont typeface="Wingdings" panose="05000000000000000000" pitchFamily="2" charset="2"/>
              <a:buNone/>
              <a:defRPr sz="1400">
                <a:solidFill>
                  <a:schemeClr val="tx2"/>
                </a:solidFill>
              </a:defRPr>
            </a:lvl2pPr>
          </a:lstStyle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</p:txBody>
      </p:sp>
      <p:sp>
        <p:nvSpPr>
          <p:cNvPr id="52" name="Picture Placeholder 11">
            <a:extLst>
              <a:ext uri="{FF2B5EF4-FFF2-40B4-BE49-F238E27FC236}">
                <a16:creationId xmlns:a16="http://schemas.microsoft.com/office/drawing/2014/main" id="{FA4996C0-7B37-42C4-BDFF-F0C54D4A88C9}"/>
              </a:ext>
            </a:extLst>
          </p:cNvPr>
          <p:cNvSpPr>
            <a:spLocks noGrp="1"/>
          </p:cNvSpPr>
          <p:nvPr>
            <p:ph type="pic" sz="quarter" idx="31"/>
          </p:nvPr>
        </p:nvSpPr>
        <p:spPr>
          <a:xfrm>
            <a:off x="4393261" y="2647025"/>
            <a:ext cx="960120" cy="961200"/>
          </a:xfrm>
        </p:spPr>
        <p:txBody>
          <a:bodyPr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</a:defRPr>
            </a:lvl1pPr>
          </a:lstStyle>
          <a:p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53" name="Text Placeholder 2">
            <a:extLst>
              <a:ext uri="{FF2B5EF4-FFF2-40B4-BE49-F238E27FC236}">
                <a16:creationId xmlns:a16="http://schemas.microsoft.com/office/drawing/2014/main" id="{FE2C9DE6-67CA-4E0C-8A51-B7AC8BD5AE98}"/>
              </a:ext>
            </a:extLst>
          </p:cNvPr>
          <p:cNvSpPr>
            <a:spLocks noGrp="1"/>
          </p:cNvSpPr>
          <p:nvPr>
            <p:ph type="body" idx="32" hasCustomPrompt="1"/>
          </p:nvPr>
        </p:nvSpPr>
        <p:spPr>
          <a:xfrm>
            <a:off x="5532112" y="4130482"/>
            <a:ext cx="2271681" cy="334918"/>
          </a:xfrm>
        </p:spPr>
        <p:txBody>
          <a:bodyPr lIns="36000" tIns="0" rIns="0" bIns="0" anchor="b">
            <a:normAutofit/>
          </a:bodyPr>
          <a:lstStyle>
            <a:lvl1pPr marL="0" indent="0" algn="l">
              <a:buNone/>
              <a:defRPr sz="2200" b="1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/>
              <a:t>Edit text</a:t>
            </a:r>
          </a:p>
        </p:txBody>
      </p:sp>
      <p:sp>
        <p:nvSpPr>
          <p:cNvPr id="54" name="Text Placeholder 11">
            <a:extLst>
              <a:ext uri="{FF2B5EF4-FFF2-40B4-BE49-F238E27FC236}">
                <a16:creationId xmlns:a16="http://schemas.microsoft.com/office/drawing/2014/main" id="{052A6B3A-E7C7-42AC-A91D-7921E2DCA42A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5532112" y="4515573"/>
            <a:ext cx="2271681" cy="658819"/>
          </a:xfrm>
        </p:spPr>
        <p:txBody>
          <a:bodyPr lIns="36000" tIns="0" rIns="0" bIns="0">
            <a:noAutofit/>
          </a:bodyPr>
          <a:lstStyle>
            <a:lvl1pPr marL="0" indent="0" algn="l">
              <a:buClr>
                <a:schemeClr val="tx2"/>
              </a:buClr>
              <a:buSzPct val="125000"/>
              <a:buFont typeface="Wingdings" panose="05000000000000000000" pitchFamily="2" charset="2"/>
              <a:buNone/>
              <a:defRPr sz="1400">
                <a:solidFill>
                  <a:schemeClr val="tx2"/>
                </a:solidFill>
              </a:defRPr>
            </a:lvl1pPr>
            <a:lvl2pPr marL="457200" indent="0" algn="l">
              <a:buClr>
                <a:schemeClr val="tx2"/>
              </a:buClr>
              <a:buSzPct val="125000"/>
              <a:buFont typeface="Wingdings" panose="05000000000000000000" pitchFamily="2" charset="2"/>
              <a:buNone/>
              <a:defRPr sz="1400">
                <a:solidFill>
                  <a:schemeClr val="tx2"/>
                </a:solidFill>
              </a:defRPr>
            </a:lvl2pPr>
          </a:lstStyle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</p:txBody>
      </p:sp>
      <p:sp>
        <p:nvSpPr>
          <p:cNvPr id="55" name="Picture Placeholder 11">
            <a:extLst>
              <a:ext uri="{FF2B5EF4-FFF2-40B4-BE49-F238E27FC236}">
                <a16:creationId xmlns:a16="http://schemas.microsoft.com/office/drawing/2014/main" id="{BDE373C5-22C4-4D2E-B2C9-747EA0C709E1}"/>
              </a:ext>
            </a:extLst>
          </p:cNvPr>
          <p:cNvSpPr>
            <a:spLocks noGrp="1"/>
          </p:cNvSpPr>
          <p:nvPr>
            <p:ph type="pic" sz="quarter" idx="34"/>
          </p:nvPr>
        </p:nvSpPr>
        <p:spPr>
          <a:xfrm>
            <a:off x="4393261" y="4213192"/>
            <a:ext cx="960120" cy="961200"/>
          </a:xfrm>
        </p:spPr>
        <p:txBody>
          <a:bodyPr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</a:defRPr>
            </a:lvl1pPr>
          </a:lstStyle>
          <a:p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56" name="Text Placeholder 2">
            <a:extLst>
              <a:ext uri="{FF2B5EF4-FFF2-40B4-BE49-F238E27FC236}">
                <a16:creationId xmlns:a16="http://schemas.microsoft.com/office/drawing/2014/main" id="{DF658B1C-69F4-44D8-97E9-5536A307168D}"/>
              </a:ext>
            </a:extLst>
          </p:cNvPr>
          <p:cNvSpPr>
            <a:spLocks noGrp="1"/>
          </p:cNvSpPr>
          <p:nvPr>
            <p:ph type="body" idx="35" hasCustomPrompt="1"/>
          </p:nvPr>
        </p:nvSpPr>
        <p:spPr>
          <a:xfrm>
            <a:off x="9088759" y="2564315"/>
            <a:ext cx="2271681" cy="334918"/>
          </a:xfrm>
        </p:spPr>
        <p:txBody>
          <a:bodyPr lIns="36000" tIns="0" rIns="0" bIns="0" anchor="b">
            <a:normAutofit/>
          </a:bodyPr>
          <a:lstStyle>
            <a:lvl1pPr marL="0" indent="0" algn="l">
              <a:buNone/>
              <a:defRPr sz="2200" b="1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/>
              <a:t>Edit text</a:t>
            </a:r>
          </a:p>
        </p:txBody>
      </p:sp>
      <p:sp>
        <p:nvSpPr>
          <p:cNvPr id="57" name="Text Placeholder 11">
            <a:extLst>
              <a:ext uri="{FF2B5EF4-FFF2-40B4-BE49-F238E27FC236}">
                <a16:creationId xmlns:a16="http://schemas.microsoft.com/office/drawing/2014/main" id="{E49F5D3C-52A4-4CF3-9C76-8E7F4AD06745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9088759" y="2949406"/>
            <a:ext cx="2271681" cy="658819"/>
          </a:xfrm>
        </p:spPr>
        <p:txBody>
          <a:bodyPr lIns="36000" tIns="0" rIns="0" bIns="0">
            <a:noAutofit/>
          </a:bodyPr>
          <a:lstStyle>
            <a:lvl1pPr marL="0" indent="0" algn="l">
              <a:buClr>
                <a:schemeClr val="tx2"/>
              </a:buClr>
              <a:buSzPct val="125000"/>
              <a:buFont typeface="Wingdings" panose="05000000000000000000" pitchFamily="2" charset="2"/>
              <a:buNone/>
              <a:defRPr sz="1400">
                <a:solidFill>
                  <a:schemeClr val="tx2"/>
                </a:solidFill>
              </a:defRPr>
            </a:lvl1pPr>
            <a:lvl2pPr marL="457200" indent="0" algn="l">
              <a:buClr>
                <a:schemeClr val="tx2"/>
              </a:buClr>
              <a:buSzPct val="125000"/>
              <a:buFont typeface="Wingdings" panose="05000000000000000000" pitchFamily="2" charset="2"/>
              <a:buNone/>
              <a:defRPr sz="1400">
                <a:solidFill>
                  <a:schemeClr val="tx2"/>
                </a:solidFill>
              </a:defRPr>
            </a:lvl2pPr>
          </a:lstStyle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</p:txBody>
      </p:sp>
      <p:sp>
        <p:nvSpPr>
          <p:cNvPr id="58" name="Picture Placeholder 11">
            <a:extLst>
              <a:ext uri="{FF2B5EF4-FFF2-40B4-BE49-F238E27FC236}">
                <a16:creationId xmlns:a16="http://schemas.microsoft.com/office/drawing/2014/main" id="{1AEC50E2-8D09-4E52-90BC-C296ED16B937}"/>
              </a:ext>
            </a:extLst>
          </p:cNvPr>
          <p:cNvSpPr>
            <a:spLocks noGrp="1"/>
          </p:cNvSpPr>
          <p:nvPr>
            <p:ph type="pic" sz="quarter" idx="37"/>
          </p:nvPr>
        </p:nvSpPr>
        <p:spPr>
          <a:xfrm>
            <a:off x="7949908" y="2647025"/>
            <a:ext cx="960120" cy="961200"/>
          </a:xfrm>
        </p:spPr>
        <p:txBody>
          <a:bodyPr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</a:defRPr>
            </a:lvl1pPr>
          </a:lstStyle>
          <a:p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59" name="Text Placeholder 2">
            <a:extLst>
              <a:ext uri="{FF2B5EF4-FFF2-40B4-BE49-F238E27FC236}">
                <a16:creationId xmlns:a16="http://schemas.microsoft.com/office/drawing/2014/main" id="{1A890E15-BFA6-4C98-BF47-CD2501130937}"/>
              </a:ext>
            </a:extLst>
          </p:cNvPr>
          <p:cNvSpPr>
            <a:spLocks noGrp="1"/>
          </p:cNvSpPr>
          <p:nvPr>
            <p:ph type="body" idx="38" hasCustomPrompt="1"/>
          </p:nvPr>
        </p:nvSpPr>
        <p:spPr>
          <a:xfrm>
            <a:off x="9088759" y="4130482"/>
            <a:ext cx="2271681" cy="334918"/>
          </a:xfrm>
        </p:spPr>
        <p:txBody>
          <a:bodyPr lIns="36000" tIns="0" rIns="0" bIns="0" anchor="b">
            <a:normAutofit/>
          </a:bodyPr>
          <a:lstStyle>
            <a:lvl1pPr marL="0" indent="0" algn="l">
              <a:buNone/>
              <a:defRPr sz="2200" b="1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/>
              <a:t>Edit text</a:t>
            </a:r>
          </a:p>
        </p:txBody>
      </p:sp>
      <p:sp>
        <p:nvSpPr>
          <p:cNvPr id="60" name="Text Placeholder 11">
            <a:extLst>
              <a:ext uri="{FF2B5EF4-FFF2-40B4-BE49-F238E27FC236}">
                <a16:creationId xmlns:a16="http://schemas.microsoft.com/office/drawing/2014/main" id="{65EAB51A-2C46-46D9-9E90-A9C9D9770648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9088759" y="4515573"/>
            <a:ext cx="2271681" cy="658819"/>
          </a:xfrm>
        </p:spPr>
        <p:txBody>
          <a:bodyPr lIns="36000" tIns="0" rIns="0" bIns="0">
            <a:noAutofit/>
          </a:bodyPr>
          <a:lstStyle>
            <a:lvl1pPr marL="0" indent="0" algn="l">
              <a:buClr>
                <a:schemeClr val="tx2"/>
              </a:buClr>
              <a:buSzPct val="125000"/>
              <a:buFont typeface="Wingdings" panose="05000000000000000000" pitchFamily="2" charset="2"/>
              <a:buNone/>
              <a:defRPr sz="1400">
                <a:solidFill>
                  <a:schemeClr val="tx2"/>
                </a:solidFill>
              </a:defRPr>
            </a:lvl1pPr>
            <a:lvl2pPr marL="457200" indent="0" algn="l">
              <a:buClr>
                <a:schemeClr val="tx2"/>
              </a:buClr>
              <a:buSzPct val="125000"/>
              <a:buFont typeface="Wingdings" panose="05000000000000000000" pitchFamily="2" charset="2"/>
              <a:buNone/>
              <a:defRPr sz="1400">
                <a:solidFill>
                  <a:schemeClr val="tx2"/>
                </a:solidFill>
              </a:defRPr>
            </a:lvl2pPr>
          </a:lstStyle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</p:txBody>
      </p:sp>
      <p:sp>
        <p:nvSpPr>
          <p:cNvPr id="61" name="Picture Placeholder 11">
            <a:extLst>
              <a:ext uri="{FF2B5EF4-FFF2-40B4-BE49-F238E27FC236}">
                <a16:creationId xmlns:a16="http://schemas.microsoft.com/office/drawing/2014/main" id="{A8E96B85-B153-4EB9-8F26-0E948B5DC173}"/>
              </a:ext>
            </a:extLst>
          </p:cNvPr>
          <p:cNvSpPr>
            <a:spLocks noGrp="1"/>
          </p:cNvSpPr>
          <p:nvPr>
            <p:ph type="pic" sz="quarter" idx="40"/>
          </p:nvPr>
        </p:nvSpPr>
        <p:spPr>
          <a:xfrm>
            <a:off x="7949908" y="4213192"/>
            <a:ext cx="960120" cy="961200"/>
          </a:xfrm>
        </p:spPr>
        <p:txBody>
          <a:bodyPr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</a:defRPr>
            </a:lvl1pPr>
          </a:lstStyle>
          <a:p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26" name="Picture Placeholder 11">
            <a:extLst>
              <a:ext uri="{FF2B5EF4-FFF2-40B4-BE49-F238E27FC236}">
                <a16:creationId xmlns:a16="http://schemas.microsoft.com/office/drawing/2014/main" id="{48D7F0F9-4118-4257-9D45-A5772C2110D7}"/>
              </a:ext>
            </a:extLst>
          </p:cNvPr>
          <p:cNvSpPr>
            <a:spLocks noGrp="1"/>
          </p:cNvSpPr>
          <p:nvPr>
            <p:ph type="pic" sz="quarter" idx="41"/>
          </p:nvPr>
        </p:nvSpPr>
        <p:spPr>
          <a:xfrm>
            <a:off x="10529940" y="742867"/>
            <a:ext cx="786384" cy="521208"/>
          </a:xfrm>
          <a:ln w="6350">
            <a:solidFill>
              <a:schemeClr val="accent5">
                <a:alpha val="50000"/>
              </a:schemeClr>
            </a:solidFill>
          </a:ln>
        </p:spPr>
        <p:txBody>
          <a:bodyPr anchor="ctr" anchorCtr="0">
            <a:noAutofit/>
          </a:bodyPr>
          <a:lstStyle>
            <a:lvl1pPr marL="0" indent="0" algn="ctr">
              <a:buNone/>
              <a:defRPr sz="1000"/>
            </a:lvl1pPr>
          </a:lstStyle>
          <a:p>
            <a:r>
              <a:rPr lang="en-US" noProof="0"/>
              <a:t>Click icon to add picture</a:t>
            </a:r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3031642645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art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131326-08A9-441D-B1A8-6627141585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6614" y="740998"/>
            <a:ext cx="6298520" cy="568800"/>
          </a:xfrm>
        </p:spPr>
        <p:txBody>
          <a:bodyPr lIns="36000" tIns="0" rIns="0" bIns="0">
            <a:noAutofit/>
          </a:bodyPr>
          <a:lstStyle/>
          <a:p>
            <a:r>
              <a:rPr lang="en-US" noProof="0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99C403B-F50A-4124-BE88-55C843FAE4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1F8E8F-7A79-47A4-A23F-F3FD3E2A15F3}" type="datetime1">
              <a:rPr lang="en-US" noProof="0" smtClean="0"/>
              <a:t>5/22/2020</a:t>
            </a:fld>
            <a:endParaRPr lang="en-US" noProof="0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2A151E7-E2A1-4EA3-8293-FA9D289DF2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BB57EB4-66F5-49E8-A8EF-39029E94BB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E5352E-9B9F-4EDC-8769-7FA3D3F814C7}" type="slidenum">
              <a:rPr lang="en-US" noProof="0" smtClean="0"/>
              <a:pPr/>
              <a:t>‹#›</a:t>
            </a:fld>
            <a:endParaRPr lang="en-US" noProof="0" dirty="0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1C91FD06-686C-4DAB-8F12-FBDE6BBF3144}"/>
              </a:ext>
            </a:extLst>
          </p:cNvPr>
          <p:cNvSpPr>
            <a:spLocks noGrp="1"/>
          </p:cNvSpPr>
          <p:nvPr>
            <p:ph type="body" idx="24" hasCustomPrompt="1"/>
          </p:nvPr>
        </p:nvSpPr>
        <p:spPr>
          <a:xfrm>
            <a:off x="836615" y="1377833"/>
            <a:ext cx="2497428" cy="1630062"/>
          </a:xfrm>
        </p:spPr>
        <p:txBody>
          <a:bodyPr lIns="36000" tIns="0" rIns="0" bIns="0">
            <a:normAutofit/>
          </a:bodyPr>
          <a:lstStyle>
            <a:lvl1pPr marL="0" indent="0" algn="l"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noProof="0"/>
              <a:t>Edit Master text styles</a:t>
            </a:r>
          </a:p>
        </p:txBody>
      </p:sp>
      <p:sp>
        <p:nvSpPr>
          <p:cNvPr id="11" name="Chart Placeholder 7">
            <a:extLst>
              <a:ext uri="{FF2B5EF4-FFF2-40B4-BE49-F238E27FC236}">
                <a16:creationId xmlns:a16="http://schemas.microsoft.com/office/drawing/2014/main" id="{1E42105A-8901-45BF-9233-D1C9076AA50C}"/>
              </a:ext>
            </a:extLst>
          </p:cNvPr>
          <p:cNvSpPr>
            <a:spLocks noGrp="1"/>
          </p:cNvSpPr>
          <p:nvPr>
            <p:ph type="chart" sz="quarter" idx="26"/>
          </p:nvPr>
        </p:nvSpPr>
        <p:spPr>
          <a:xfrm>
            <a:off x="3404384" y="1377832"/>
            <a:ext cx="3730750" cy="3782007"/>
          </a:xfrm>
        </p:spPr>
        <p:txBody>
          <a:bodyPr anchor="ctr" anchorCtr="0">
            <a:noAutofit/>
          </a:bodyPr>
          <a:lstStyle>
            <a:lvl1pPr marL="0" indent="0" algn="ctr">
              <a:buNone/>
              <a:defRPr sz="1800"/>
            </a:lvl1pPr>
          </a:lstStyle>
          <a:p>
            <a:r>
              <a:rPr lang="en-US" noProof="0"/>
              <a:t>Click icon to add chart</a:t>
            </a:r>
            <a:endParaRPr lang="en-US" noProof="0" dirty="0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797107B0-5001-4D98-9D90-6DB407B0C99E}"/>
              </a:ext>
            </a:extLst>
          </p:cNvPr>
          <p:cNvSpPr/>
          <p:nvPr userDrawn="1"/>
        </p:nvSpPr>
        <p:spPr>
          <a:xfrm>
            <a:off x="7219540" y="1527734"/>
            <a:ext cx="329184" cy="3276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noProof="0" dirty="0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B55BAF7D-E84D-4AEA-9267-5A89F2D57394}"/>
              </a:ext>
            </a:extLst>
          </p:cNvPr>
          <p:cNvSpPr/>
          <p:nvPr userDrawn="1"/>
        </p:nvSpPr>
        <p:spPr>
          <a:xfrm>
            <a:off x="9664979" y="1527734"/>
            <a:ext cx="329184" cy="327600"/>
          </a:xfrm>
          <a:prstGeom prst="rect">
            <a:avLst/>
          </a:prstGeom>
          <a:solidFill>
            <a:schemeClr val="bg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noProof="0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F7C2C2B5-DF2F-44D9-8AD0-91755942639B}"/>
              </a:ext>
            </a:extLst>
          </p:cNvPr>
          <p:cNvSpPr/>
          <p:nvPr userDrawn="1"/>
        </p:nvSpPr>
        <p:spPr>
          <a:xfrm>
            <a:off x="7219540" y="2784622"/>
            <a:ext cx="329184" cy="327600"/>
          </a:xfrm>
          <a:prstGeom prst="rect">
            <a:avLst/>
          </a:prstGeom>
          <a:solidFill>
            <a:schemeClr val="tx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noProof="0" dirty="0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060C2358-0880-4DCC-B591-574B77C88AF3}"/>
              </a:ext>
            </a:extLst>
          </p:cNvPr>
          <p:cNvSpPr/>
          <p:nvPr userDrawn="1"/>
        </p:nvSpPr>
        <p:spPr>
          <a:xfrm>
            <a:off x="9664979" y="2784622"/>
            <a:ext cx="329184" cy="327600"/>
          </a:xfrm>
          <a:prstGeom prst="rect">
            <a:avLst/>
          </a:prstGeom>
          <a:solidFill>
            <a:schemeClr val="tx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noProof="0" dirty="0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817B18BE-4EA4-4304-9B25-9AFC3F1868EC}"/>
              </a:ext>
            </a:extLst>
          </p:cNvPr>
          <p:cNvSpPr/>
          <p:nvPr userDrawn="1"/>
        </p:nvSpPr>
        <p:spPr>
          <a:xfrm>
            <a:off x="7219540" y="4041509"/>
            <a:ext cx="329184" cy="327600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noProof="0" dirty="0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9A40C470-7D62-4550-AD27-E5BE738863B2}"/>
              </a:ext>
            </a:extLst>
          </p:cNvPr>
          <p:cNvSpPr/>
          <p:nvPr userDrawn="1"/>
        </p:nvSpPr>
        <p:spPr>
          <a:xfrm>
            <a:off x="9664979" y="4041509"/>
            <a:ext cx="329184" cy="327600"/>
          </a:xfrm>
          <a:prstGeom prst="rect">
            <a:avLst/>
          </a:prstGeom>
          <a:solidFill>
            <a:schemeClr val="tx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noProof="0" dirty="0"/>
          </a:p>
        </p:txBody>
      </p:sp>
      <p:sp>
        <p:nvSpPr>
          <p:cNvPr id="20" name="Text Placeholder 2">
            <a:extLst>
              <a:ext uri="{FF2B5EF4-FFF2-40B4-BE49-F238E27FC236}">
                <a16:creationId xmlns:a16="http://schemas.microsoft.com/office/drawing/2014/main" id="{31BD8106-14EB-4162-8957-82C7E455BE36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7230599" y="1868634"/>
            <a:ext cx="1980000" cy="334918"/>
          </a:xfrm>
        </p:spPr>
        <p:txBody>
          <a:bodyPr lIns="36000" tIns="0" rIns="0" bIns="0" anchor="b">
            <a:normAutofit/>
          </a:bodyPr>
          <a:lstStyle>
            <a:lvl1pPr marL="0" indent="0" algn="l">
              <a:buNone/>
              <a:defRPr sz="2200" b="0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/>
              <a:t>$ 1,500,000</a:t>
            </a:r>
          </a:p>
        </p:txBody>
      </p:sp>
      <p:sp>
        <p:nvSpPr>
          <p:cNvPr id="21" name="Text Placeholder 11">
            <a:extLst>
              <a:ext uri="{FF2B5EF4-FFF2-40B4-BE49-F238E27FC236}">
                <a16:creationId xmlns:a16="http://schemas.microsoft.com/office/drawing/2014/main" id="{FE4100F4-A1CC-43D0-96D1-E78EC88BAC6E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7230599" y="2253725"/>
            <a:ext cx="1980000" cy="234269"/>
          </a:xfrm>
        </p:spPr>
        <p:txBody>
          <a:bodyPr lIns="36000" tIns="0" rIns="0" bIns="0">
            <a:noAutofit/>
          </a:bodyPr>
          <a:lstStyle>
            <a:lvl1pPr marL="0" indent="0" algn="l">
              <a:buClr>
                <a:schemeClr val="tx2"/>
              </a:buClr>
              <a:buSzPct val="125000"/>
              <a:buFont typeface="Wingdings" panose="05000000000000000000" pitchFamily="2" charset="2"/>
              <a:buNone/>
              <a:defRPr sz="1400">
                <a:solidFill>
                  <a:schemeClr val="tx2"/>
                </a:solidFill>
              </a:defRPr>
            </a:lvl1pPr>
            <a:lvl2pPr marL="457200" indent="0" algn="l">
              <a:buClr>
                <a:schemeClr val="tx2"/>
              </a:buClr>
              <a:buSzPct val="125000"/>
              <a:buFont typeface="Wingdings" panose="05000000000000000000" pitchFamily="2" charset="2"/>
              <a:buNone/>
              <a:defRPr sz="1400">
                <a:solidFill>
                  <a:schemeClr val="tx2"/>
                </a:solidFill>
              </a:defRPr>
            </a:lvl2pPr>
          </a:lstStyle>
          <a:p>
            <a:pPr lvl="0"/>
            <a:r>
              <a:rPr lang="en-US" noProof="0"/>
              <a:t>Category Description</a:t>
            </a:r>
          </a:p>
        </p:txBody>
      </p:sp>
      <p:sp>
        <p:nvSpPr>
          <p:cNvPr id="22" name="Text Placeholder 2">
            <a:extLst>
              <a:ext uri="{FF2B5EF4-FFF2-40B4-BE49-F238E27FC236}">
                <a16:creationId xmlns:a16="http://schemas.microsoft.com/office/drawing/2014/main" id="{C4F231A8-6423-4204-8A45-BD1BAAD2C15D}"/>
              </a:ext>
            </a:extLst>
          </p:cNvPr>
          <p:cNvSpPr>
            <a:spLocks noGrp="1"/>
          </p:cNvSpPr>
          <p:nvPr>
            <p:ph type="body" idx="27" hasCustomPrompt="1"/>
          </p:nvPr>
        </p:nvSpPr>
        <p:spPr>
          <a:xfrm>
            <a:off x="7230599" y="3132839"/>
            <a:ext cx="1980000" cy="334918"/>
          </a:xfrm>
        </p:spPr>
        <p:txBody>
          <a:bodyPr lIns="36000" tIns="0" rIns="0" bIns="0" anchor="b">
            <a:normAutofit/>
          </a:bodyPr>
          <a:lstStyle>
            <a:lvl1pPr marL="0" indent="0" algn="l">
              <a:buNone/>
              <a:defRPr sz="2200" b="0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/>
              <a:t>$ 1,500,000</a:t>
            </a:r>
          </a:p>
        </p:txBody>
      </p:sp>
      <p:sp>
        <p:nvSpPr>
          <p:cNvPr id="23" name="Text Placeholder 11">
            <a:extLst>
              <a:ext uri="{FF2B5EF4-FFF2-40B4-BE49-F238E27FC236}">
                <a16:creationId xmlns:a16="http://schemas.microsoft.com/office/drawing/2014/main" id="{130B9E51-E0C5-4A35-BEE4-403EC90B9495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7230599" y="3517930"/>
            <a:ext cx="1980000" cy="234269"/>
          </a:xfrm>
        </p:spPr>
        <p:txBody>
          <a:bodyPr lIns="36000" tIns="0" rIns="0" bIns="0">
            <a:noAutofit/>
          </a:bodyPr>
          <a:lstStyle>
            <a:lvl1pPr marL="0" indent="0" algn="l">
              <a:buClr>
                <a:schemeClr val="tx2"/>
              </a:buClr>
              <a:buSzPct val="125000"/>
              <a:buFont typeface="Wingdings" panose="05000000000000000000" pitchFamily="2" charset="2"/>
              <a:buNone/>
              <a:defRPr sz="1400">
                <a:solidFill>
                  <a:schemeClr val="tx2"/>
                </a:solidFill>
              </a:defRPr>
            </a:lvl1pPr>
            <a:lvl2pPr marL="457200" indent="0" algn="l">
              <a:buClr>
                <a:schemeClr val="tx2"/>
              </a:buClr>
              <a:buSzPct val="125000"/>
              <a:buFont typeface="Wingdings" panose="05000000000000000000" pitchFamily="2" charset="2"/>
              <a:buNone/>
              <a:defRPr sz="1400">
                <a:solidFill>
                  <a:schemeClr val="tx2"/>
                </a:solidFill>
              </a:defRPr>
            </a:lvl2pPr>
          </a:lstStyle>
          <a:p>
            <a:pPr lvl="0"/>
            <a:r>
              <a:rPr lang="en-US" noProof="0"/>
              <a:t>Category Description</a:t>
            </a:r>
          </a:p>
        </p:txBody>
      </p:sp>
      <p:sp>
        <p:nvSpPr>
          <p:cNvPr id="24" name="Text Placeholder 2">
            <a:extLst>
              <a:ext uri="{FF2B5EF4-FFF2-40B4-BE49-F238E27FC236}">
                <a16:creationId xmlns:a16="http://schemas.microsoft.com/office/drawing/2014/main" id="{D5BEF9D2-60F1-4384-BF4C-DCE3EDF0F3A5}"/>
              </a:ext>
            </a:extLst>
          </p:cNvPr>
          <p:cNvSpPr>
            <a:spLocks noGrp="1"/>
          </p:cNvSpPr>
          <p:nvPr>
            <p:ph type="body" idx="29" hasCustomPrompt="1"/>
          </p:nvPr>
        </p:nvSpPr>
        <p:spPr>
          <a:xfrm>
            <a:off x="7230599" y="4382409"/>
            <a:ext cx="1980000" cy="334918"/>
          </a:xfrm>
        </p:spPr>
        <p:txBody>
          <a:bodyPr lIns="36000" tIns="0" rIns="0" bIns="0" anchor="b">
            <a:normAutofit/>
          </a:bodyPr>
          <a:lstStyle>
            <a:lvl1pPr marL="0" indent="0" algn="l">
              <a:buNone/>
              <a:defRPr sz="2200" b="0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/>
              <a:t>$ 1,500,000</a:t>
            </a:r>
          </a:p>
        </p:txBody>
      </p:sp>
      <p:sp>
        <p:nvSpPr>
          <p:cNvPr id="25" name="Text Placeholder 11">
            <a:extLst>
              <a:ext uri="{FF2B5EF4-FFF2-40B4-BE49-F238E27FC236}">
                <a16:creationId xmlns:a16="http://schemas.microsoft.com/office/drawing/2014/main" id="{7F998711-69B2-43A8-A7D8-E7A288289C37}"/>
              </a:ext>
            </a:extLst>
          </p:cNvPr>
          <p:cNvSpPr>
            <a:spLocks noGrp="1"/>
          </p:cNvSpPr>
          <p:nvPr>
            <p:ph type="body" sz="quarter" idx="30" hasCustomPrompt="1"/>
          </p:nvPr>
        </p:nvSpPr>
        <p:spPr>
          <a:xfrm>
            <a:off x="7230599" y="4767500"/>
            <a:ext cx="1980000" cy="234269"/>
          </a:xfrm>
        </p:spPr>
        <p:txBody>
          <a:bodyPr lIns="36000" tIns="0" rIns="0" bIns="0">
            <a:noAutofit/>
          </a:bodyPr>
          <a:lstStyle>
            <a:lvl1pPr marL="0" indent="0" algn="l">
              <a:buClr>
                <a:schemeClr val="tx2"/>
              </a:buClr>
              <a:buSzPct val="125000"/>
              <a:buFont typeface="Wingdings" panose="05000000000000000000" pitchFamily="2" charset="2"/>
              <a:buNone/>
              <a:defRPr sz="1400">
                <a:solidFill>
                  <a:schemeClr val="tx2"/>
                </a:solidFill>
              </a:defRPr>
            </a:lvl1pPr>
            <a:lvl2pPr marL="457200" indent="0" algn="l">
              <a:buClr>
                <a:schemeClr val="tx2"/>
              </a:buClr>
              <a:buSzPct val="125000"/>
              <a:buFont typeface="Wingdings" panose="05000000000000000000" pitchFamily="2" charset="2"/>
              <a:buNone/>
              <a:defRPr sz="1400">
                <a:solidFill>
                  <a:schemeClr val="tx2"/>
                </a:solidFill>
              </a:defRPr>
            </a:lvl2pPr>
          </a:lstStyle>
          <a:p>
            <a:pPr lvl="0"/>
            <a:r>
              <a:rPr lang="en-US" noProof="0"/>
              <a:t>Category Description</a:t>
            </a:r>
          </a:p>
        </p:txBody>
      </p:sp>
      <p:sp>
        <p:nvSpPr>
          <p:cNvPr id="26" name="Text Placeholder 2">
            <a:extLst>
              <a:ext uri="{FF2B5EF4-FFF2-40B4-BE49-F238E27FC236}">
                <a16:creationId xmlns:a16="http://schemas.microsoft.com/office/drawing/2014/main" id="{57B47401-961F-4A4C-8D84-D03D8A8BE7FB}"/>
              </a:ext>
            </a:extLst>
          </p:cNvPr>
          <p:cNvSpPr>
            <a:spLocks noGrp="1"/>
          </p:cNvSpPr>
          <p:nvPr>
            <p:ph type="body" idx="31" hasCustomPrompt="1"/>
          </p:nvPr>
        </p:nvSpPr>
        <p:spPr>
          <a:xfrm>
            <a:off x="9664979" y="1868634"/>
            <a:ext cx="1980000" cy="334918"/>
          </a:xfrm>
        </p:spPr>
        <p:txBody>
          <a:bodyPr lIns="36000" tIns="0" rIns="0" bIns="0" anchor="b">
            <a:normAutofit/>
          </a:bodyPr>
          <a:lstStyle>
            <a:lvl1pPr marL="0" indent="0" algn="l">
              <a:buNone/>
              <a:defRPr sz="2200" b="0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/>
              <a:t>$ 1,500,000</a:t>
            </a:r>
          </a:p>
        </p:txBody>
      </p:sp>
      <p:sp>
        <p:nvSpPr>
          <p:cNvPr id="27" name="Text Placeholder 11">
            <a:extLst>
              <a:ext uri="{FF2B5EF4-FFF2-40B4-BE49-F238E27FC236}">
                <a16:creationId xmlns:a16="http://schemas.microsoft.com/office/drawing/2014/main" id="{ED948BF1-3892-42AB-AEF7-4A687A9AE9F7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9664979" y="2253725"/>
            <a:ext cx="1980000" cy="234269"/>
          </a:xfrm>
        </p:spPr>
        <p:txBody>
          <a:bodyPr lIns="36000" tIns="0" rIns="0" bIns="0">
            <a:noAutofit/>
          </a:bodyPr>
          <a:lstStyle>
            <a:lvl1pPr marL="0" indent="0" algn="l">
              <a:buClr>
                <a:schemeClr val="tx2"/>
              </a:buClr>
              <a:buSzPct val="125000"/>
              <a:buFont typeface="Wingdings" panose="05000000000000000000" pitchFamily="2" charset="2"/>
              <a:buNone/>
              <a:defRPr sz="1400">
                <a:solidFill>
                  <a:schemeClr val="tx2"/>
                </a:solidFill>
              </a:defRPr>
            </a:lvl1pPr>
            <a:lvl2pPr marL="457200" indent="0" algn="l">
              <a:buClr>
                <a:schemeClr val="tx2"/>
              </a:buClr>
              <a:buSzPct val="125000"/>
              <a:buFont typeface="Wingdings" panose="05000000000000000000" pitchFamily="2" charset="2"/>
              <a:buNone/>
              <a:defRPr sz="1400">
                <a:solidFill>
                  <a:schemeClr val="tx2"/>
                </a:solidFill>
              </a:defRPr>
            </a:lvl2pPr>
          </a:lstStyle>
          <a:p>
            <a:pPr lvl="0"/>
            <a:r>
              <a:rPr lang="en-US" noProof="0"/>
              <a:t>Category Description</a:t>
            </a:r>
          </a:p>
        </p:txBody>
      </p:sp>
      <p:sp>
        <p:nvSpPr>
          <p:cNvPr id="28" name="Text Placeholder 2">
            <a:extLst>
              <a:ext uri="{FF2B5EF4-FFF2-40B4-BE49-F238E27FC236}">
                <a16:creationId xmlns:a16="http://schemas.microsoft.com/office/drawing/2014/main" id="{C9C37FED-20A3-48CB-B63E-181FBBF8F3CA}"/>
              </a:ext>
            </a:extLst>
          </p:cNvPr>
          <p:cNvSpPr>
            <a:spLocks noGrp="1"/>
          </p:cNvSpPr>
          <p:nvPr>
            <p:ph type="body" idx="33" hasCustomPrompt="1"/>
          </p:nvPr>
        </p:nvSpPr>
        <p:spPr>
          <a:xfrm>
            <a:off x="9664979" y="3132839"/>
            <a:ext cx="1980000" cy="334918"/>
          </a:xfrm>
        </p:spPr>
        <p:txBody>
          <a:bodyPr lIns="36000" tIns="0" rIns="0" bIns="0" anchor="b">
            <a:normAutofit/>
          </a:bodyPr>
          <a:lstStyle>
            <a:lvl1pPr marL="0" indent="0" algn="l">
              <a:buNone/>
              <a:defRPr sz="2200" b="0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/>
              <a:t>$ 1,500,000</a:t>
            </a:r>
          </a:p>
        </p:txBody>
      </p:sp>
      <p:sp>
        <p:nvSpPr>
          <p:cNvPr id="29" name="Text Placeholder 11">
            <a:extLst>
              <a:ext uri="{FF2B5EF4-FFF2-40B4-BE49-F238E27FC236}">
                <a16:creationId xmlns:a16="http://schemas.microsoft.com/office/drawing/2014/main" id="{7C32AD82-37DD-4D41-8921-3CBF761FEB0F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9664979" y="3517930"/>
            <a:ext cx="1980000" cy="234269"/>
          </a:xfrm>
        </p:spPr>
        <p:txBody>
          <a:bodyPr lIns="36000" tIns="0" rIns="0" bIns="0">
            <a:noAutofit/>
          </a:bodyPr>
          <a:lstStyle>
            <a:lvl1pPr marL="0" indent="0" algn="l">
              <a:buClr>
                <a:schemeClr val="tx2"/>
              </a:buClr>
              <a:buSzPct val="125000"/>
              <a:buFont typeface="Wingdings" panose="05000000000000000000" pitchFamily="2" charset="2"/>
              <a:buNone/>
              <a:defRPr sz="1400">
                <a:solidFill>
                  <a:schemeClr val="tx2"/>
                </a:solidFill>
              </a:defRPr>
            </a:lvl1pPr>
            <a:lvl2pPr marL="457200" indent="0" algn="l">
              <a:buClr>
                <a:schemeClr val="tx2"/>
              </a:buClr>
              <a:buSzPct val="125000"/>
              <a:buFont typeface="Wingdings" panose="05000000000000000000" pitchFamily="2" charset="2"/>
              <a:buNone/>
              <a:defRPr sz="1400">
                <a:solidFill>
                  <a:schemeClr val="tx2"/>
                </a:solidFill>
              </a:defRPr>
            </a:lvl2pPr>
          </a:lstStyle>
          <a:p>
            <a:pPr lvl="0"/>
            <a:r>
              <a:rPr lang="en-US" noProof="0"/>
              <a:t>Category Description</a:t>
            </a:r>
          </a:p>
        </p:txBody>
      </p:sp>
      <p:sp>
        <p:nvSpPr>
          <p:cNvPr id="30" name="Text Placeholder 2">
            <a:extLst>
              <a:ext uri="{FF2B5EF4-FFF2-40B4-BE49-F238E27FC236}">
                <a16:creationId xmlns:a16="http://schemas.microsoft.com/office/drawing/2014/main" id="{73D98E47-00B1-412D-9DBB-62ACC0398C8B}"/>
              </a:ext>
            </a:extLst>
          </p:cNvPr>
          <p:cNvSpPr>
            <a:spLocks noGrp="1"/>
          </p:cNvSpPr>
          <p:nvPr>
            <p:ph type="body" idx="35" hasCustomPrompt="1"/>
          </p:nvPr>
        </p:nvSpPr>
        <p:spPr>
          <a:xfrm>
            <a:off x="9664979" y="4382409"/>
            <a:ext cx="1980000" cy="334918"/>
          </a:xfrm>
        </p:spPr>
        <p:txBody>
          <a:bodyPr lIns="36000" tIns="0" rIns="0" bIns="0" anchor="b">
            <a:normAutofit/>
          </a:bodyPr>
          <a:lstStyle>
            <a:lvl1pPr marL="0" indent="0" algn="l">
              <a:buNone/>
              <a:defRPr sz="2200" b="0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/>
              <a:t>$ 1,500,000</a:t>
            </a:r>
          </a:p>
        </p:txBody>
      </p:sp>
      <p:sp>
        <p:nvSpPr>
          <p:cNvPr id="31" name="Text Placeholder 11">
            <a:extLst>
              <a:ext uri="{FF2B5EF4-FFF2-40B4-BE49-F238E27FC236}">
                <a16:creationId xmlns:a16="http://schemas.microsoft.com/office/drawing/2014/main" id="{A753B197-EDD7-45BA-A120-4C3343A3FC58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9664979" y="4767500"/>
            <a:ext cx="1980000" cy="234269"/>
          </a:xfrm>
        </p:spPr>
        <p:txBody>
          <a:bodyPr lIns="36000" tIns="0" rIns="0" bIns="0">
            <a:noAutofit/>
          </a:bodyPr>
          <a:lstStyle>
            <a:lvl1pPr marL="0" indent="0" algn="l">
              <a:buClr>
                <a:schemeClr val="tx2"/>
              </a:buClr>
              <a:buSzPct val="125000"/>
              <a:buFont typeface="Wingdings" panose="05000000000000000000" pitchFamily="2" charset="2"/>
              <a:buNone/>
              <a:defRPr sz="1400">
                <a:solidFill>
                  <a:schemeClr val="tx2"/>
                </a:solidFill>
              </a:defRPr>
            </a:lvl1pPr>
            <a:lvl2pPr marL="457200" indent="0" algn="l">
              <a:buClr>
                <a:schemeClr val="tx2"/>
              </a:buClr>
              <a:buSzPct val="125000"/>
              <a:buFont typeface="Wingdings" panose="05000000000000000000" pitchFamily="2" charset="2"/>
              <a:buNone/>
              <a:defRPr sz="1400">
                <a:solidFill>
                  <a:schemeClr val="tx2"/>
                </a:solidFill>
              </a:defRPr>
            </a:lvl2pPr>
          </a:lstStyle>
          <a:p>
            <a:pPr lvl="0"/>
            <a:r>
              <a:rPr lang="en-US" noProof="0"/>
              <a:t>Category Description</a:t>
            </a:r>
          </a:p>
        </p:txBody>
      </p:sp>
      <p:sp>
        <p:nvSpPr>
          <p:cNvPr id="32" name="Picture Placeholder 11">
            <a:extLst>
              <a:ext uri="{FF2B5EF4-FFF2-40B4-BE49-F238E27FC236}">
                <a16:creationId xmlns:a16="http://schemas.microsoft.com/office/drawing/2014/main" id="{48D7F0F9-4118-4257-9D45-A5772C2110D7}"/>
              </a:ext>
            </a:extLst>
          </p:cNvPr>
          <p:cNvSpPr>
            <a:spLocks noGrp="1"/>
          </p:cNvSpPr>
          <p:nvPr>
            <p:ph type="pic" sz="quarter" idx="25"/>
          </p:nvPr>
        </p:nvSpPr>
        <p:spPr>
          <a:xfrm>
            <a:off x="10529940" y="742867"/>
            <a:ext cx="786384" cy="521208"/>
          </a:xfrm>
          <a:ln w="6350">
            <a:solidFill>
              <a:schemeClr val="accent5">
                <a:alpha val="50000"/>
              </a:schemeClr>
            </a:solidFill>
          </a:ln>
        </p:spPr>
        <p:txBody>
          <a:bodyPr anchor="ctr" anchorCtr="0">
            <a:noAutofit/>
          </a:bodyPr>
          <a:lstStyle>
            <a:lvl1pPr marL="0" indent="0" algn="ctr">
              <a:buNone/>
              <a:defRPr sz="1000"/>
            </a:lvl1pPr>
          </a:lstStyle>
          <a:p>
            <a:r>
              <a:rPr lang="en-US" noProof="0"/>
              <a:t>Click icon to add picture</a:t>
            </a:r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78869671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387">
          <p15:clr>
            <a:srgbClr val="FBAE40"/>
          </p15:clr>
        </p15:guide>
        <p15:guide id="2" pos="279">
          <p15:clr>
            <a:srgbClr val="FBAE40"/>
          </p15:clr>
        </p15:guide>
        <p15:guide id="3" pos="7129">
          <p15:clr>
            <a:srgbClr val="FBAE40"/>
          </p15:clr>
        </p15:guide>
        <p15:guide id="4" pos="7401">
          <p15:clr>
            <a:srgbClr val="FBAE40"/>
          </p15:clr>
        </p15:guide>
        <p15:guide id="5" orient="horz" pos="2115">
          <p15:clr>
            <a:srgbClr val="FBAE40"/>
          </p15:clr>
        </p15:guide>
        <p15:guide id="6" orient="horz" pos="459">
          <p15:clr>
            <a:srgbClr val="FBAE40"/>
          </p15:clr>
        </p15:guide>
      </p15:sldGuideLst>
    </p:ext>
  </p:extLst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icture Placeholder 7">
            <a:extLst>
              <a:ext uri="{FF2B5EF4-FFF2-40B4-BE49-F238E27FC236}">
                <a16:creationId xmlns:a16="http://schemas.microsoft.com/office/drawing/2014/main" id="{BB0064D4-BDD6-4678-9FA4-3A77F1600A65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6096000" y="457199"/>
            <a:ext cx="5637276" cy="5959476"/>
          </a:xfrm>
        </p:spPr>
        <p:txBody>
          <a:bodyPr anchor="ctr" anchorCtr="0">
            <a:noAutofit/>
          </a:bodyPr>
          <a:lstStyle>
            <a:lvl1pPr marL="0" indent="0" algn="ctr">
              <a:buNone/>
              <a:defRPr/>
            </a:lvl1pPr>
          </a:lstStyle>
          <a:p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6B931B8-6920-4B59-AD28-CB99D1D3F1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0127" y="1331139"/>
            <a:ext cx="4584212" cy="1107114"/>
          </a:xfrm>
        </p:spPr>
        <p:txBody>
          <a:bodyPr lIns="36000" tIns="0" rIns="0" bIns="0" anchor="b">
            <a:normAutofit/>
          </a:bodyPr>
          <a:lstStyle>
            <a:lvl1pPr>
              <a:defRPr sz="3600"/>
            </a:lvl1pPr>
          </a:lstStyle>
          <a:p>
            <a:r>
              <a:rPr lang="en-US" noProof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246A6A6-0C1D-4435-9DB9-9E50E52E8DA2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830127" y="2545450"/>
            <a:ext cx="4584212" cy="540000"/>
          </a:xfrm>
        </p:spPr>
        <p:txBody>
          <a:bodyPr lIns="36000" tIns="0" rIns="0" bIns="0">
            <a:normAutofit/>
          </a:bodyPr>
          <a:lstStyle>
            <a:lvl1pPr marL="0" indent="0"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noProof="0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71144CC-98A7-494C-8C18-4B4DD609498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0265399" y="5810400"/>
            <a:ext cx="1080000" cy="234000"/>
          </a:xfrm>
        </p:spPr>
        <p:txBody>
          <a:bodyPr anchor="b" anchorCtr="0"/>
          <a:lstStyle>
            <a:lvl1pPr>
              <a:defRPr>
                <a:solidFill>
                  <a:schemeClr val="accent5">
                    <a:lumMod val="50000"/>
                  </a:schemeClr>
                </a:solidFill>
              </a:defRPr>
            </a:lvl1pPr>
          </a:lstStyle>
          <a:p>
            <a:fld id="{BC23DBD1-F259-4AEB-A7D9-D728D6E04490}" type="datetime1">
              <a:rPr lang="en-US" noProof="0" smtClean="0"/>
              <a:t>5/22/2020</a:t>
            </a:fld>
            <a:endParaRPr lang="en-US" noProof="0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287AD20-725D-45E4-8D6A-08EF4C8183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5">
                    <a:lumMod val="50000"/>
                  </a:schemeClr>
                </a:solidFill>
              </a:defRPr>
            </a:lvl1pPr>
          </a:lstStyle>
          <a:p>
            <a:r>
              <a:rPr lang="en-US" noProof="0" dirty="0"/>
              <a:t>ADD A 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586A1DB-63FF-4850-A872-85EE7C0876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E5352E-9B9F-4EDC-8769-7FA3D3F814C7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7" name="Text Placeholder 2">
            <a:extLst>
              <a:ext uri="{FF2B5EF4-FFF2-40B4-BE49-F238E27FC236}">
                <a16:creationId xmlns:a16="http://schemas.microsoft.com/office/drawing/2014/main" id="{13548F99-E128-4301-95D8-8FDACDA5912F}"/>
              </a:ext>
            </a:extLst>
          </p:cNvPr>
          <p:cNvSpPr>
            <a:spLocks noGrp="1"/>
          </p:cNvSpPr>
          <p:nvPr>
            <p:ph type="body" idx="13" hasCustomPrompt="1"/>
          </p:nvPr>
        </p:nvSpPr>
        <p:spPr>
          <a:xfrm>
            <a:off x="830128" y="3300065"/>
            <a:ext cx="4584212" cy="1745768"/>
          </a:xfrm>
        </p:spPr>
        <p:txBody>
          <a:bodyPr lIns="36000" tIns="0" rIns="0" bIns="0">
            <a:noAutofit/>
          </a:bodyPr>
          <a:lstStyle>
            <a:lvl1pPr marL="216000" indent="-216000">
              <a:spcBef>
                <a:spcPts val="600"/>
              </a:spcBef>
              <a:buClr>
                <a:schemeClr val="tx2">
                  <a:lumMod val="40000"/>
                  <a:lumOff val="60000"/>
                </a:schemeClr>
              </a:buClr>
              <a:buSzPct val="125000"/>
              <a:buFont typeface="Wingdings" panose="05000000000000000000" pitchFamily="2" charset="2"/>
              <a:buChar char="§"/>
              <a:defRPr sz="1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noProof="0"/>
              <a:t>Edit Master text styles</a:t>
            </a:r>
          </a:p>
        </p:txBody>
      </p:sp>
      <p:sp>
        <p:nvSpPr>
          <p:cNvPr id="12" name="Picture Placeholder 11">
            <a:extLst>
              <a:ext uri="{FF2B5EF4-FFF2-40B4-BE49-F238E27FC236}">
                <a16:creationId xmlns:a16="http://schemas.microsoft.com/office/drawing/2014/main" id="{48D7F0F9-4118-4257-9D45-A5772C2110D7}"/>
              </a:ext>
            </a:extLst>
          </p:cNvPr>
          <p:cNvSpPr>
            <a:spLocks noGrp="1"/>
          </p:cNvSpPr>
          <p:nvPr>
            <p:ph type="pic" sz="quarter" idx="25"/>
          </p:nvPr>
        </p:nvSpPr>
        <p:spPr>
          <a:xfrm>
            <a:off x="10529940" y="742867"/>
            <a:ext cx="786384" cy="521208"/>
          </a:xfrm>
          <a:ln w="6350">
            <a:solidFill>
              <a:schemeClr val="accent5">
                <a:alpha val="50000"/>
              </a:schemeClr>
            </a:solidFill>
          </a:ln>
        </p:spPr>
        <p:txBody>
          <a:bodyPr anchor="ctr" anchorCtr="0">
            <a:noAutofit/>
          </a:bodyPr>
          <a:lstStyle>
            <a:lvl1pPr marL="0" indent="0" algn="ctr">
              <a:buNone/>
              <a:defRPr sz="1000"/>
            </a:lvl1pPr>
          </a:lstStyle>
          <a:p>
            <a:r>
              <a:rPr lang="en-US" noProof="0"/>
              <a:t>Click icon to add picture</a:t>
            </a:r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337139375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pos="3840">
          <p15:clr>
            <a:srgbClr val="FBAE40"/>
          </p15:clr>
        </p15:guide>
      </p15:sldGuideLst>
    </p:ext>
  </p:extLst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ank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4A9E66CD-99CC-45B1-A15D-3626A6160849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458724" y="457200"/>
            <a:ext cx="11274552" cy="5943600"/>
          </a:xfrm>
          <a:noFill/>
        </p:spPr>
        <p:txBody>
          <a:bodyPr anchor="ctr" anchorCtr="0">
            <a:noAutofit/>
          </a:bodyPr>
          <a:lstStyle>
            <a:lvl1pPr marL="0" indent="0" algn="ctr">
              <a:buNone/>
              <a:defRPr/>
            </a:lvl1pPr>
          </a:lstStyle>
          <a:p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15" name="Picture Placeholder 14">
            <a:extLst>
              <a:ext uri="{FF2B5EF4-FFF2-40B4-BE49-F238E27FC236}">
                <a16:creationId xmlns:a16="http://schemas.microsoft.com/office/drawing/2014/main" id="{CF15D4B3-A0CD-4C14-BB5E-CB9859BD8A51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5364480" y="1746127"/>
            <a:ext cx="1463040" cy="987552"/>
          </a:xfrm>
        </p:spPr>
        <p:txBody>
          <a:bodyPr anchor="ctr" anchorCtr="0">
            <a:noAutofit/>
          </a:bodyPr>
          <a:lstStyle>
            <a:lvl1pPr marL="0" indent="0" algn="ctr">
              <a:buNone/>
              <a:defRPr sz="1400"/>
            </a:lvl1pPr>
          </a:lstStyle>
          <a:p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C829233-8E4C-4046-85BB-5166B8A721A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58724" y="3252538"/>
            <a:ext cx="11274552" cy="1348720"/>
          </a:xfrm>
          <a:solidFill>
            <a:schemeClr val="bg1">
              <a:alpha val="60000"/>
            </a:schemeClr>
          </a:solidFill>
        </p:spPr>
        <p:txBody>
          <a:bodyPr anchor="ctr" anchorCtr="0">
            <a:normAutofit/>
          </a:bodyPr>
          <a:lstStyle>
            <a:lvl1pPr algn="ctr">
              <a:defRPr sz="5500"/>
            </a:lvl1pPr>
          </a:lstStyle>
          <a:p>
            <a:r>
              <a:rPr lang="en-US" noProof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6A507DE-4CA5-4E76-8450-4125151EB33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58724" y="4601258"/>
            <a:ext cx="11274552" cy="1799542"/>
          </a:xfrm>
          <a:solidFill>
            <a:schemeClr val="tx1">
              <a:alpha val="90000"/>
            </a:schemeClr>
          </a:solidFill>
        </p:spPr>
        <p:txBody>
          <a:bodyPr tIns="252000" anchor="t" anchorCtr="0">
            <a:normAutofit/>
          </a:bodyPr>
          <a:lstStyle>
            <a:lvl1pPr marL="0" indent="0" algn="ctr">
              <a:buNone/>
              <a:defRPr sz="28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noProof="0"/>
              <a:t>Click to edit Master subtitle style</a:t>
            </a:r>
          </a:p>
        </p:txBody>
      </p:sp>
      <p:sp>
        <p:nvSpPr>
          <p:cNvPr id="16" name="Text Placeholder 12">
            <a:extLst>
              <a:ext uri="{FF2B5EF4-FFF2-40B4-BE49-F238E27FC236}">
                <a16:creationId xmlns:a16="http://schemas.microsoft.com/office/drawing/2014/main" id="{06F64230-8502-4625-8B46-56604589314C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926767" y="5400675"/>
            <a:ext cx="1800225" cy="280988"/>
          </a:xfrm>
        </p:spPr>
        <p:txBody>
          <a:bodyPr lIns="0" tIns="0" rIns="0" bIns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bg2">
                    <a:lumMod val="60000"/>
                    <a:lumOff val="40000"/>
                  </a:schemeClr>
                </a:solidFill>
              </a:defRPr>
            </a:lvl1pPr>
            <a:lvl2pPr>
              <a:defRPr sz="1800">
                <a:solidFill>
                  <a:schemeClr val="bg2">
                    <a:lumMod val="40000"/>
                    <a:lumOff val="60000"/>
                  </a:schemeClr>
                </a:solidFill>
              </a:defRPr>
            </a:lvl2pPr>
            <a:lvl3pPr>
              <a:defRPr sz="1800">
                <a:solidFill>
                  <a:schemeClr val="bg2">
                    <a:lumMod val="40000"/>
                    <a:lumOff val="60000"/>
                  </a:schemeClr>
                </a:solidFill>
              </a:defRPr>
            </a:lvl3pPr>
            <a:lvl4pPr>
              <a:defRPr sz="1800">
                <a:solidFill>
                  <a:schemeClr val="bg2">
                    <a:lumMod val="40000"/>
                    <a:lumOff val="60000"/>
                  </a:schemeClr>
                </a:solidFill>
              </a:defRPr>
            </a:lvl4pPr>
            <a:lvl5pPr>
              <a:defRPr sz="1800">
                <a:solidFill>
                  <a:schemeClr val="bg2">
                    <a:lumMod val="40000"/>
                    <a:lumOff val="60000"/>
                  </a:schemeClr>
                </a:solidFill>
              </a:defRPr>
            </a:lvl5pPr>
          </a:lstStyle>
          <a:p>
            <a:pPr lvl="0"/>
            <a:r>
              <a:rPr lang="en-US" noProof="0"/>
              <a:t>Email:</a:t>
            </a:r>
          </a:p>
        </p:txBody>
      </p:sp>
      <p:sp>
        <p:nvSpPr>
          <p:cNvPr id="18" name="Text Placeholder 16">
            <a:extLst>
              <a:ext uri="{FF2B5EF4-FFF2-40B4-BE49-F238E27FC236}">
                <a16:creationId xmlns:a16="http://schemas.microsoft.com/office/drawing/2014/main" id="{1B08C5A6-5B1B-4D50-A772-24B26B7B80B5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1134879" y="5695950"/>
            <a:ext cx="3384000" cy="280500"/>
          </a:xfrm>
        </p:spPr>
        <p:txBody>
          <a:bodyPr lIns="0" tIns="0" rIns="0" bIns="0">
            <a:noAutofit/>
          </a:bodyPr>
          <a:lstStyle>
            <a:lvl1pPr marL="0" indent="0" algn="ctr">
              <a:buNone/>
              <a:defRPr sz="2200">
                <a:solidFill>
                  <a:schemeClr val="bg1"/>
                </a:solidFill>
                <a:latin typeface="+mj-lt"/>
              </a:defRPr>
            </a:lvl1pPr>
            <a:lvl2pPr>
              <a:defRPr sz="1400">
                <a:solidFill>
                  <a:schemeClr val="bg1"/>
                </a:solidFill>
              </a:defRPr>
            </a:lvl2pPr>
            <a:lvl3pPr>
              <a:defRPr sz="1400">
                <a:solidFill>
                  <a:schemeClr val="bg1"/>
                </a:solidFill>
              </a:defRPr>
            </a:lvl3pPr>
            <a:lvl4pPr>
              <a:defRPr sz="1400">
                <a:solidFill>
                  <a:schemeClr val="bg1"/>
                </a:solidFill>
              </a:defRPr>
            </a:lvl4pPr>
            <a:lvl5pPr>
              <a:defRPr sz="1400">
                <a:solidFill>
                  <a:schemeClr val="bg1"/>
                </a:solidFill>
              </a:defRPr>
            </a:lvl5pPr>
          </a:lstStyle>
          <a:p>
            <a:r>
              <a:rPr lang="en-US" noProof="0"/>
              <a:t>victoria@fabrikam.com</a:t>
            </a:r>
          </a:p>
        </p:txBody>
      </p:sp>
      <p:sp>
        <p:nvSpPr>
          <p:cNvPr id="21" name="Text Placeholder 12">
            <a:extLst>
              <a:ext uri="{FF2B5EF4-FFF2-40B4-BE49-F238E27FC236}">
                <a16:creationId xmlns:a16="http://schemas.microsoft.com/office/drawing/2014/main" id="{5C49BB1D-A8D4-4E41-8A43-F84FDE9EE624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5312303" y="5400284"/>
            <a:ext cx="1800225" cy="280988"/>
          </a:xfrm>
        </p:spPr>
        <p:txBody>
          <a:bodyPr lIns="0" tIns="0" rIns="0" bIns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bg2">
                    <a:lumMod val="60000"/>
                    <a:lumOff val="40000"/>
                  </a:schemeClr>
                </a:solidFill>
              </a:defRPr>
            </a:lvl1pPr>
            <a:lvl2pPr>
              <a:defRPr sz="1800">
                <a:solidFill>
                  <a:schemeClr val="bg2">
                    <a:lumMod val="40000"/>
                    <a:lumOff val="60000"/>
                  </a:schemeClr>
                </a:solidFill>
              </a:defRPr>
            </a:lvl2pPr>
            <a:lvl3pPr>
              <a:defRPr sz="1800">
                <a:solidFill>
                  <a:schemeClr val="bg2">
                    <a:lumMod val="40000"/>
                    <a:lumOff val="60000"/>
                  </a:schemeClr>
                </a:solidFill>
              </a:defRPr>
            </a:lvl3pPr>
            <a:lvl4pPr>
              <a:defRPr sz="1800">
                <a:solidFill>
                  <a:schemeClr val="bg2">
                    <a:lumMod val="40000"/>
                    <a:lumOff val="60000"/>
                  </a:schemeClr>
                </a:solidFill>
              </a:defRPr>
            </a:lvl4pPr>
            <a:lvl5pPr>
              <a:defRPr sz="1800">
                <a:solidFill>
                  <a:schemeClr val="bg2">
                    <a:lumMod val="40000"/>
                    <a:lumOff val="60000"/>
                  </a:schemeClr>
                </a:solidFill>
              </a:defRPr>
            </a:lvl5pPr>
          </a:lstStyle>
          <a:p>
            <a:pPr lvl="0"/>
            <a:r>
              <a:rPr lang="en-US" noProof="0"/>
              <a:t>Phone:</a:t>
            </a:r>
          </a:p>
        </p:txBody>
      </p:sp>
      <p:sp>
        <p:nvSpPr>
          <p:cNvPr id="22" name="Text Placeholder 16">
            <a:extLst>
              <a:ext uri="{FF2B5EF4-FFF2-40B4-BE49-F238E27FC236}">
                <a16:creationId xmlns:a16="http://schemas.microsoft.com/office/drawing/2014/main" id="{DD82CF91-0C32-4E77-9CBF-A777B27493CC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4862415" y="5695559"/>
            <a:ext cx="2700000" cy="280500"/>
          </a:xfrm>
        </p:spPr>
        <p:txBody>
          <a:bodyPr lIns="0" tIns="0" rIns="0" bIns="0">
            <a:noAutofit/>
          </a:bodyPr>
          <a:lstStyle>
            <a:lvl1pPr marL="0" indent="0" algn="ctr">
              <a:buNone/>
              <a:defRPr sz="2200">
                <a:solidFill>
                  <a:schemeClr val="bg1"/>
                </a:solidFill>
                <a:latin typeface="+mj-lt"/>
              </a:defRPr>
            </a:lvl1pPr>
            <a:lvl2pPr>
              <a:defRPr sz="1400">
                <a:solidFill>
                  <a:schemeClr val="bg1"/>
                </a:solidFill>
              </a:defRPr>
            </a:lvl2pPr>
            <a:lvl3pPr>
              <a:defRPr sz="1400">
                <a:solidFill>
                  <a:schemeClr val="bg1"/>
                </a:solidFill>
              </a:defRPr>
            </a:lvl3pPr>
            <a:lvl4pPr>
              <a:defRPr sz="1400">
                <a:solidFill>
                  <a:schemeClr val="bg1"/>
                </a:solidFill>
              </a:defRPr>
            </a:lvl4pPr>
            <a:lvl5pPr>
              <a:defRPr sz="1400">
                <a:solidFill>
                  <a:schemeClr val="bg1"/>
                </a:solidFill>
              </a:defRPr>
            </a:lvl5pPr>
          </a:lstStyle>
          <a:p>
            <a:r>
              <a:rPr lang="en-US" noProof="0"/>
              <a:t>404-555-0115</a:t>
            </a:r>
          </a:p>
        </p:txBody>
      </p:sp>
      <p:sp>
        <p:nvSpPr>
          <p:cNvPr id="11" name="Text Placeholder 12">
            <a:extLst>
              <a:ext uri="{FF2B5EF4-FFF2-40B4-BE49-F238E27FC236}">
                <a16:creationId xmlns:a16="http://schemas.microsoft.com/office/drawing/2014/main" id="{EF7B6245-3D6D-418F-83D6-C8DE0293CCED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8456571" y="5400284"/>
            <a:ext cx="1800225" cy="280988"/>
          </a:xfrm>
        </p:spPr>
        <p:txBody>
          <a:bodyPr lIns="0" tIns="0" rIns="0" bIns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bg2">
                    <a:lumMod val="60000"/>
                    <a:lumOff val="40000"/>
                  </a:schemeClr>
                </a:solidFill>
              </a:defRPr>
            </a:lvl1pPr>
            <a:lvl2pPr>
              <a:defRPr sz="1800">
                <a:solidFill>
                  <a:schemeClr val="bg2">
                    <a:lumMod val="40000"/>
                    <a:lumOff val="60000"/>
                  </a:schemeClr>
                </a:solidFill>
              </a:defRPr>
            </a:lvl2pPr>
            <a:lvl3pPr>
              <a:defRPr sz="1800">
                <a:solidFill>
                  <a:schemeClr val="bg2">
                    <a:lumMod val="40000"/>
                    <a:lumOff val="60000"/>
                  </a:schemeClr>
                </a:solidFill>
              </a:defRPr>
            </a:lvl3pPr>
            <a:lvl4pPr>
              <a:defRPr sz="1800">
                <a:solidFill>
                  <a:schemeClr val="bg2">
                    <a:lumMod val="40000"/>
                    <a:lumOff val="60000"/>
                  </a:schemeClr>
                </a:solidFill>
              </a:defRPr>
            </a:lvl4pPr>
            <a:lvl5pPr>
              <a:defRPr sz="1800">
                <a:solidFill>
                  <a:schemeClr val="bg2">
                    <a:lumMod val="40000"/>
                    <a:lumOff val="60000"/>
                  </a:schemeClr>
                </a:solidFill>
              </a:defRPr>
            </a:lvl5pPr>
          </a:lstStyle>
          <a:p>
            <a:pPr lvl="0"/>
            <a:r>
              <a:rPr lang="en-US" noProof="0"/>
              <a:t>Website:</a:t>
            </a:r>
          </a:p>
        </p:txBody>
      </p:sp>
      <p:sp>
        <p:nvSpPr>
          <p:cNvPr id="12" name="Text Placeholder 16">
            <a:extLst>
              <a:ext uri="{FF2B5EF4-FFF2-40B4-BE49-F238E27FC236}">
                <a16:creationId xmlns:a16="http://schemas.microsoft.com/office/drawing/2014/main" id="{9410B445-6FE4-4773-A905-61A2C5C69B72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7736683" y="5695559"/>
            <a:ext cx="3240000" cy="280500"/>
          </a:xfrm>
        </p:spPr>
        <p:txBody>
          <a:bodyPr lIns="0" tIns="0" rIns="0" bIns="0">
            <a:noAutofit/>
          </a:bodyPr>
          <a:lstStyle>
            <a:lvl1pPr marL="0" indent="0" algn="ctr">
              <a:buNone/>
              <a:defRPr sz="2200">
                <a:solidFill>
                  <a:schemeClr val="bg1"/>
                </a:solidFill>
                <a:latin typeface="+mj-lt"/>
              </a:defRPr>
            </a:lvl1pPr>
            <a:lvl2pPr>
              <a:defRPr sz="1400">
                <a:solidFill>
                  <a:schemeClr val="bg1"/>
                </a:solidFill>
              </a:defRPr>
            </a:lvl2pPr>
            <a:lvl3pPr>
              <a:defRPr sz="1400">
                <a:solidFill>
                  <a:schemeClr val="bg1"/>
                </a:solidFill>
              </a:defRPr>
            </a:lvl3pPr>
            <a:lvl4pPr>
              <a:defRPr sz="1400">
                <a:solidFill>
                  <a:schemeClr val="bg1"/>
                </a:solidFill>
              </a:defRPr>
            </a:lvl4pPr>
            <a:lvl5pPr>
              <a:defRPr sz="14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noProof="0"/>
              <a:t>www.fabrikam.com</a:t>
            </a:r>
          </a:p>
        </p:txBody>
      </p:sp>
    </p:spTree>
    <p:extLst>
      <p:ext uri="{BB962C8B-B14F-4D97-AF65-F5344CB8AC3E}">
        <p14:creationId xmlns:p14="http://schemas.microsoft.com/office/powerpoint/2010/main" val="277062320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2" pos="3840">
          <p15:clr>
            <a:srgbClr val="FBAE40"/>
          </p15:clr>
        </p15:guide>
      </p15:sldGuideLst>
    </p:ext>
  </p:extLst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ot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Rectangle 26">
            <a:extLst>
              <a:ext uri="{FF2B5EF4-FFF2-40B4-BE49-F238E27FC236}">
                <a16:creationId xmlns:a16="http://schemas.microsoft.com/office/drawing/2014/main" id="{A99E0FDC-7174-4CCC-8759-832F13BB97E3}"/>
              </a:ext>
            </a:extLst>
          </p:cNvPr>
          <p:cNvSpPr/>
          <p:nvPr userDrawn="1"/>
        </p:nvSpPr>
        <p:spPr>
          <a:xfrm>
            <a:off x="6120456" y="2371154"/>
            <a:ext cx="5165454" cy="1490472"/>
          </a:xfrm>
          <a:prstGeom prst="rect">
            <a:avLst/>
          </a:prstGeom>
          <a:solidFill>
            <a:schemeClr val="accent6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42C8867A-E08C-4237-858A-8806988D6BFB}"/>
              </a:ext>
            </a:extLst>
          </p:cNvPr>
          <p:cNvSpPr/>
          <p:nvPr userDrawn="1"/>
        </p:nvSpPr>
        <p:spPr>
          <a:xfrm>
            <a:off x="906089" y="1804226"/>
            <a:ext cx="5214367" cy="2057400"/>
          </a:xfrm>
          <a:prstGeom prst="rect">
            <a:avLst/>
          </a:prstGeom>
          <a:solidFill>
            <a:schemeClr val="accent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7131326-08A9-441D-B1A8-6627141585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6614" y="740998"/>
            <a:ext cx="9535686" cy="568800"/>
          </a:xfrm>
        </p:spPr>
        <p:txBody>
          <a:bodyPr lIns="36000" tIns="0" rIns="0" bIns="0"/>
          <a:lstStyle/>
          <a:p>
            <a:r>
              <a:rPr lang="en-US" noProof="0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99C403B-F50A-4124-BE88-55C843FAE4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1F8E8F-7A79-47A4-A23F-F3FD3E2A15F3}" type="datetime1">
              <a:rPr lang="en-US" noProof="0" smtClean="0"/>
              <a:t>5/22/2020</a:t>
            </a:fld>
            <a:endParaRPr lang="en-US" noProof="0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2A151E7-E2A1-4EA3-8293-FA9D289DF2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BB57EB4-66F5-49E8-A8EF-39029E94BB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E5352E-9B9F-4EDC-8769-7FA3D3F814C7}" type="slidenum">
              <a:rPr lang="en-US" noProof="0" smtClean="0"/>
              <a:pPr/>
              <a:t>‹#›</a:t>
            </a:fld>
            <a:endParaRPr lang="en-US" noProof="0" dirty="0"/>
          </a:p>
        </p:txBody>
      </p:sp>
      <p:sp>
        <p:nvSpPr>
          <p:cNvPr id="45" name="Text Placeholder 2">
            <a:extLst>
              <a:ext uri="{FF2B5EF4-FFF2-40B4-BE49-F238E27FC236}">
                <a16:creationId xmlns:a16="http://schemas.microsoft.com/office/drawing/2014/main" id="{E6BA5EAA-9D1F-41A8-B061-8C18B61C4F65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2046857" y="4156047"/>
            <a:ext cx="3276000" cy="385091"/>
          </a:xfrm>
        </p:spPr>
        <p:txBody>
          <a:bodyPr lIns="36000" tIns="0" rIns="0" bIns="0" anchor="b">
            <a:normAutofit/>
          </a:bodyPr>
          <a:lstStyle>
            <a:lvl1pPr marL="0" indent="0" algn="l">
              <a:buNone/>
              <a:defRPr sz="2200" b="1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/>
              <a:t>Edit text</a:t>
            </a:r>
          </a:p>
        </p:txBody>
      </p:sp>
      <p:sp>
        <p:nvSpPr>
          <p:cNvPr id="46" name="Text Placeholder 11">
            <a:extLst>
              <a:ext uri="{FF2B5EF4-FFF2-40B4-BE49-F238E27FC236}">
                <a16:creationId xmlns:a16="http://schemas.microsoft.com/office/drawing/2014/main" id="{60E8EB22-EE54-4319-BFD9-B51D4D584ADF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2046857" y="4541138"/>
            <a:ext cx="3276000" cy="1036067"/>
          </a:xfrm>
        </p:spPr>
        <p:txBody>
          <a:bodyPr lIns="36000" tIns="0" rIns="0" bIns="0">
            <a:noAutofit/>
          </a:bodyPr>
          <a:lstStyle>
            <a:lvl1pPr marL="0" indent="0" algn="l">
              <a:buClr>
                <a:schemeClr val="tx2"/>
              </a:buClr>
              <a:buSzPct val="125000"/>
              <a:buFont typeface="Wingdings" panose="05000000000000000000" pitchFamily="2" charset="2"/>
              <a:buNone/>
              <a:defRPr sz="1400">
                <a:solidFill>
                  <a:schemeClr val="tx2"/>
                </a:solidFill>
              </a:defRPr>
            </a:lvl1pPr>
            <a:lvl2pPr marL="457200" indent="0" algn="l">
              <a:buClr>
                <a:schemeClr val="tx2"/>
              </a:buClr>
              <a:buSzPct val="125000"/>
              <a:buFont typeface="Wingdings" panose="05000000000000000000" pitchFamily="2" charset="2"/>
              <a:buNone/>
              <a:defRPr sz="1400">
                <a:solidFill>
                  <a:schemeClr val="tx2"/>
                </a:solidFill>
              </a:defRPr>
            </a:lvl2pPr>
          </a:lstStyle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</p:txBody>
      </p:sp>
      <p:sp>
        <p:nvSpPr>
          <p:cNvPr id="12" name="Picture Placeholder 11">
            <a:extLst>
              <a:ext uri="{FF2B5EF4-FFF2-40B4-BE49-F238E27FC236}">
                <a16:creationId xmlns:a16="http://schemas.microsoft.com/office/drawing/2014/main" id="{50604DC3-2547-4A5A-8AF8-1051ADC267D3}"/>
              </a:ext>
            </a:extLst>
          </p:cNvPr>
          <p:cNvSpPr>
            <a:spLocks noGrp="1"/>
          </p:cNvSpPr>
          <p:nvPr>
            <p:ph type="pic" sz="quarter" idx="25"/>
          </p:nvPr>
        </p:nvSpPr>
        <p:spPr>
          <a:xfrm>
            <a:off x="908006" y="4238758"/>
            <a:ext cx="960120" cy="961200"/>
          </a:xfrm>
        </p:spPr>
        <p:txBody>
          <a:bodyPr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</a:defRPr>
            </a:lvl1pPr>
          </a:lstStyle>
          <a:p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50" name="Text Placeholder 2">
            <a:extLst>
              <a:ext uri="{FF2B5EF4-FFF2-40B4-BE49-F238E27FC236}">
                <a16:creationId xmlns:a16="http://schemas.microsoft.com/office/drawing/2014/main" id="{D5CAA23C-172B-4B6C-BB10-4F4DB6CFD19B}"/>
              </a:ext>
            </a:extLst>
          </p:cNvPr>
          <p:cNvSpPr>
            <a:spLocks noGrp="1"/>
          </p:cNvSpPr>
          <p:nvPr>
            <p:ph type="body" idx="29" hasCustomPrompt="1"/>
          </p:nvPr>
        </p:nvSpPr>
        <p:spPr>
          <a:xfrm>
            <a:off x="7259308" y="4156047"/>
            <a:ext cx="3276000" cy="334919"/>
          </a:xfrm>
        </p:spPr>
        <p:txBody>
          <a:bodyPr lIns="36000" tIns="0" rIns="0" bIns="0" anchor="b">
            <a:normAutofit/>
          </a:bodyPr>
          <a:lstStyle>
            <a:lvl1pPr marL="0" indent="0" algn="l">
              <a:buNone/>
              <a:defRPr sz="2200" b="1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/>
              <a:t>Edit text</a:t>
            </a:r>
          </a:p>
        </p:txBody>
      </p:sp>
      <p:sp>
        <p:nvSpPr>
          <p:cNvPr id="51" name="Text Placeholder 11">
            <a:extLst>
              <a:ext uri="{FF2B5EF4-FFF2-40B4-BE49-F238E27FC236}">
                <a16:creationId xmlns:a16="http://schemas.microsoft.com/office/drawing/2014/main" id="{5873C0A4-108E-4DD1-A604-311D061489DF}"/>
              </a:ext>
            </a:extLst>
          </p:cNvPr>
          <p:cNvSpPr>
            <a:spLocks noGrp="1"/>
          </p:cNvSpPr>
          <p:nvPr>
            <p:ph type="body" sz="quarter" idx="30" hasCustomPrompt="1"/>
          </p:nvPr>
        </p:nvSpPr>
        <p:spPr>
          <a:xfrm>
            <a:off x="7259308" y="4541138"/>
            <a:ext cx="3276000" cy="1036067"/>
          </a:xfrm>
        </p:spPr>
        <p:txBody>
          <a:bodyPr lIns="36000" tIns="0" rIns="0" bIns="0">
            <a:noAutofit/>
          </a:bodyPr>
          <a:lstStyle>
            <a:lvl1pPr marL="0" indent="0" algn="l">
              <a:buClr>
                <a:schemeClr val="tx2"/>
              </a:buClr>
              <a:buSzPct val="125000"/>
              <a:buFont typeface="Wingdings" panose="05000000000000000000" pitchFamily="2" charset="2"/>
              <a:buNone/>
              <a:defRPr sz="1400">
                <a:solidFill>
                  <a:schemeClr val="tx2"/>
                </a:solidFill>
              </a:defRPr>
            </a:lvl1pPr>
            <a:lvl2pPr marL="457200" indent="0" algn="l">
              <a:buClr>
                <a:schemeClr val="tx2"/>
              </a:buClr>
              <a:buSzPct val="125000"/>
              <a:buFont typeface="Wingdings" panose="05000000000000000000" pitchFamily="2" charset="2"/>
              <a:buNone/>
              <a:defRPr sz="1400">
                <a:solidFill>
                  <a:schemeClr val="tx2"/>
                </a:solidFill>
              </a:defRPr>
            </a:lvl2pPr>
          </a:lstStyle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</p:txBody>
      </p:sp>
      <p:sp>
        <p:nvSpPr>
          <p:cNvPr id="52" name="Picture Placeholder 11">
            <a:extLst>
              <a:ext uri="{FF2B5EF4-FFF2-40B4-BE49-F238E27FC236}">
                <a16:creationId xmlns:a16="http://schemas.microsoft.com/office/drawing/2014/main" id="{FA4996C0-7B37-42C4-BDFF-F0C54D4A88C9}"/>
              </a:ext>
            </a:extLst>
          </p:cNvPr>
          <p:cNvSpPr>
            <a:spLocks noGrp="1"/>
          </p:cNvSpPr>
          <p:nvPr>
            <p:ph type="pic" sz="quarter" idx="31"/>
          </p:nvPr>
        </p:nvSpPr>
        <p:spPr>
          <a:xfrm>
            <a:off x="6120457" y="4238758"/>
            <a:ext cx="960120" cy="961200"/>
          </a:xfrm>
        </p:spPr>
        <p:txBody>
          <a:bodyPr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</a:defRPr>
            </a:lvl1pPr>
          </a:lstStyle>
          <a:p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29" name="Text Placeholder 11">
            <a:extLst>
              <a:ext uri="{FF2B5EF4-FFF2-40B4-BE49-F238E27FC236}">
                <a16:creationId xmlns:a16="http://schemas.microsoft.com/office/drawing/2014/main" id="{0601F736-3A21-4DC5-AFCA-F1729A2547A0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1299280" y="2177705"/>
            <a:ext cx="4403527" cy="1315520"/>
          </a:xfrm>
        </p:spPr>
        <p:txBody>
          <a:bodyPr lIns="36000" tIns="0" rIns="0" bIns="0">
            <a:normAutofit/>
          </a:bodyPr>
          <a:lstStyle>
            <a:lvl1pPr marL="0" indent="0">
              <a:spcBef>
                <a:spcPts val="600"/>
              </a:spcBef>
              <a:buClr>
                <a:schemeClr val="bg2"/>
              </a:buClr>
              <a:buSzPct val="125000"/>
              <a:buFont typeface="Wingdings" panose="05000000000000000000" pitchFamily="2" charset="2"/>
              <a:buNone/>
              <a:defRPr sz="1400">
                <a:solidFill>
                  <a:schemeClr val="tx1"/>
                </a:solidFill>
              </a:defRPr>
            </a:lvl1pPr>
            <a:lvl2pPr marL="0" indent="0">
              <a:spcBef>
                <a:spcPts val="600"/>
              </a:spcBef>
              <a:buClr>
                <a:schemeClr val="bg2"/>
              </a:buClr>
              <a:buSzPct val="125000"/>
              <a:buFont typeface="Wingdings" panose="05000000000000000000" pitchFamily="2" charset="2"/>
              <a:buNone/>
              <a:defRPr sz="1400">
                <a:solidFill>
                  <a:schemeClr val="tx1"/>
                </a:solidFill>
              </a:defRPr>
            </a:lvl2pPr>
          </a:lstStyle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</p:txBody>
      </p:sp>
      <p:sp>
        <p:nvSpPr>
          <p:cNvPr id="30" name="Text Placeholder 11">
            <a:extLst>
              <a:ext uri="{FF2B5EF4-FFF2-40B4-BE49-F238E27FC236}">
                <a16:creationId xmlns:a16="http://schemas.microsoft.com/office/drawing/2014/main" id="{96A341BE-3657-48DB-B26D-8D13FDC44D02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6467060" y="2740330"/>
            <a:ext cx="4425658" cy="752895"/>
          </a:xfrm>
        </p:spPr>
        <p:txBody>
          <a:bodyPr lIns="36000" tIns="0" rIns="0" bIns="0">
            <a:normAutofit/>
          </a:bodyPr>
          <a:lstStyle>
            <a:lvl1pPr marL="0" indent="0">
              <a:spcBef>
                <a:spcPts val="600"/>
              </a:spcBef>
              <a:buClr>
                <a:schemeClr val="accent1"/>
              </a:buClr>
              <a:buSzPct val="125000"/>
              <a:buFont typeface="Wingdings" panose="05000000000000000000" pitchFamily="2" charset="2"/>
              <a:buNone/>
              <a:defRPr sz="1400">
                <a:solidFill>
                  <a:schemeClr val="tx1"/>
                </a:solidFill>
              </a:defRPr>
            </a:lvl1pPr>
            <a:lvl2pPr marL="0" indent="0">
              <a:spcBef>
                <a:spcPts val="600"/>
              </a:spcBef>
              <a:buClr>
                <a:schemeClr val="accent1"/>
              </a:buClr>
              <a:buSzPct val="125000"/>
              <a:buFont typeface="Wingdings" panose="05000000000000000000" pitchFamily="2" charset="2"/>
              <a:buNone/>
              <a:defRPr sz="1400">
                <a:solidFill>
                  <a:schemeClr val="tx1"/>
                </a:solidFill>
              </a:defRPr>
            </a:lvl2pPr>
          </a:lstStyle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</p:txBody>
      </p:sp>
      <p:sp>
        <p:nvSpPr>
          <p:cNvPr id="17" name="Picture Placeholder 11">
            <a:extLst>
              <a:ext uri="{FF2B5EF4-FFF2-40B4-BE49-F238E27FC236}">
                <a16:creationId xmlns:a16="http://schemas.microsoft.com/office/drawing/2014/main" id="{48D7F0F9-4118-4257-9D45-A5772C2110D7}"/>
              </a:ext>
            </a:extLst>
          </p:cNvPr>
          <p:cNvSpPr>
            <a:spLocks noGrp="1"/>
          </p:cNvSpPr>
          <p:nvPr>
            <p:ph type="pic" sz="quarter" idx="35"/>
          </p:nvPr>
        </p:nvSpPr>
        <p:spPr>
          <a:xfrm>
            <a:off x="10529940" y="742867"/>
            <a:ext cx="786384" cy="521208"/>
          </a:xfrm>
          <a:ln w="6350">
            <a:solidFill>
              <a:schemeClr val="accent5">
                <a:alpha val="50000"/>
              </a:schemeClr>
            </a:solidFill>
          </a:ln>
        </p:spPr>
        <p:txBody>
          <a:bodyPr anchor="ctr" anchorCtr="0">
            <a:noAutofit/>
          </a:bodyPr>
          <a:lstStyle>
            <a:lvl1pPr marL="0" indent="0" algn="ctr">
              <a:buNone/>
              <a:defRPr sz="1000"/>
            </a:lvl1pPr>
          </a:lstStyle>
          <a:p>
            <a:r>
              <a:rPr lang="en-US" noProof="0"/>
              <a:t>Click icon to add picture</a:t>
            </a:r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77693845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387">
          <p15:clr>
            <a:srgbClr val="FBAE40"/>
          </p15:clr>
        </p15:guide>
        <p15:guide id="2" pos="279">
          <p15:clr>
            <a:srgbClr val="FBAE40"/>
          </p15:clr>
        </p15:guide>
        <p15:guide id="3" pos="7129">
          <p15:clr>
            <a:srgbClr val="FBAE40"/>
          </p15:clr>
        </p15:guide>
        <p15:guide id="4" pos="7401">
          <p15:clr>
            <a:srgbClr val="FBAE40"/>
          </p15:clr>
        </p15:guide>
        <p15:guide id="5" orient="horz" pos="2115">
          <p15:clr>
            <a:srgbClr val="FBAE40"/>
          </p15:clr>
        </p15:guide>
        <p15:guide id="6" pos="3840">
          <p15:clr>
            <a:srgbClr val="FBAE40"/>
          </p15:clr>
        </p15:guide>
      </p15:sldGuideLst>
    </p:ext>
  </p:extLst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with Caption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icture Placeholder 7">
            <a:extLst>
              <a:ext uri="{FF2B5EF4-FFF2-40B4-BE49-F238E27FC236}">
                <a16:creationId xmlns:a16="http://schemas.microsoft.com/office/drawing/2014/main" id="{BB0064D4-BDD6-4678-9FA4-3A77F1600A65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6096000" y="457199"/>
            <a:ext cx="5637276" cy="5959476"/>
          </a:xfrm>
        </p:spPr>
        <p:txBody>
          <a:bodyPr anchor="ctr" anchorCtr="0">
            <a:noAutofit/>
          </a:bodyPr>
          <a:lstStyle>
            <a:lvl1pPr marL="0" indent="0" algn="ctr">
              <a:buNone/>
              <a:defRPr/>
            </a:lvl1pPr>
          </a:lstStyle>
          <a:p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6B931B8-6920-4B59-AD28-CB99D1D3F1A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0127" y="691751"/>
            <a:ext cx="4584212" cy="540001"/>
          </a:xfrm>
        </p:spPr>
        <p:txBody>
          <a:bodyPr lIns="36000" tIns="0" rIns="0" bIns="0" anchor="b">
            <a:normAutofit/>
          </a:bodyPr>
          <a:lstStyle>
            <a:lvl1pPr>
              <a:defRPr sz="3600"/>
            </a:lvl1pPr>
          </a:lstStyle>
          <a:p>
            <a:r>
              <a:rPr lang="en-US" noProof="0"/>
              <a:t>Title Here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246A6A6-0C1D-4435-9DB9-9E50E52E8DA2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830127" y="1326250"/>
            <a:ext cx="4584212" cy="1353312"/>
          </a:xfrm>
        </p:spPr>
        <p:txBody>
          <a:bodyPr lIns="36000" tIns="0" rIns="0" bIns="0">
            <a:normAutofit/>
          </a:bodyPr>
          <a:lstStyle>
            <a:lvl1pPr marL="0" indent="0"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noProof="0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71144CC-98A7-494C-8C18-4B4DD609498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0265399" y="5810400"/>
            <a:ext cx="1080000" cy="234000"/>
          </a:xfrm>
        </p:spPr>
        <p:txBody>
          <a:bodyPr anchor="b" anchorCtr="0"/>
          <a:lstStyle>
            <a:lvl1pPr>
              <a:defRPr>
                <a:solidFill>
                  <a:schemeClr val="accent5">
                    <a:lumMod val="50000"/>
                  </a:schemeClr>
                </a:solidFill>
              </a:defRPr>
            </a:lvl1pPr>
          </a:lstStyle>
          <a:p>
            <a:fld id="{BC23DBD1-F259-4AEB-A7D9-D728D6E04490}" type="datetime1">
              <a:rPr lang="en-US" noProof="0" smtClean="0"/>
              <a:t>5/22/2020</a:t>
            </a:fld>
            <a:endParaRPr lang="en-US" noProof="0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287AD20-725D-45E4-8D6A-08EF4C8183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5">
                    <a:lumMod val="50000"/>
                  </a:schemeClr>
                </a:solidFill>
              </a:defRPr>
            </a:lvl1pPr>
          </a:lstStyle>
          <a:p>
            <a:r>
              <a:rPr lang="en-US" noProof="0" dirty="0"/>
              <a:t>ADD A 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586A1DB-63FF-4850-A872-85EE7C0876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E5352E-9B9F-4EDC-8769-7FA3D3F814C7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7" name="Text Placeholder 2">
            <a:extLst>
              <a:ext uri="{FF2B5EF4-FFF2-40B4-BE49-F238E27FC236}">
                <a16:creationId xmlns:a16="http://schemas.microsoft.com/office/drawing/2014/main" id="{13548F99-E128-4301-95D8-8FDACDA5912F}"/>
              </a:ext>
            </a:extLst>
          </p:cNvPr>
          <p:cNvSpPr>
            <a:spLocks noGrp="1"/>
          </p:cNvSpPr>
          <p:nvPr>
            <p:ph type="body" idx="13" hasCustomPrompt="1"/>
          </p:nvPr>
        </p:nvSpPr>
        <p:spPr>
          <a:xfrm>
            <a:off x="830128" y="2893665"/>
            <a:ext cx="4584212" cy="1538635"/>
          </a:xfrm>
        </p:spPr>
        <p:txBody>
          <a:bodyPr lIns="36000" tIns="0" rIns="0" bIns="0">
            <a:normAutofit/>
          </a:bodyPr>
          <a:lstStyle>
            <a:lvl1pPr marL="0" indent="0">
              <a:spcBef>
                <a:spcPts val="600"/>
              </a:spcBef>
              <a:buClr>
                <a:schemeClr val="bg2"/>
              </a:buClr>
              <a:buSzPct val="125000"/>
              <a:buFont typeface="Wingdings" panose="05000000000000000000" pitchFamily="2" charset="2"/>
              <a:buNone/>
              <a:defRPr sz="1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noProof="0"/>
              <a:t>Edit Master text styles</a:t>
            </a:r>
          </a:p>
        </p:txBody>
      </p:sp>
      <p:sp>
        <p:nvSpPr>
          <p:cNvPr id="12" name="Text Placeholder 2">
            <a:extLst>
              <a:ext uri="{FF2B5EF4-FFF2-40B4-BE49-F238E27FC236}">
                <a16:creationId xmlns:a16="http://schemas.microsoft.com/office/drawing/2014/main" id="{D5E90A1C-4042-4F0F-BBF6-19CE0BDB72BB}"/>
              </a:ext>
            </a:extLst>
          </p:cNvPr>
          <p:cNvSpPr>
            <a:spLocks noGrp="1"/>
          </p:cNvSpPr>
          <p:nvPr>
            <p:ph type="body" idx="17" hasCustomPrompt="1"/>
          </p:nvPr>
        </p:nvSpPr>
        <p:spPr>
          <a:xfrm>
            <a:off x="846601" y="4579181"/>
            <a:ext cx="4584212" cy="1097719"/>
          </a:xfrm>
        </p:spPr>
        <p:txBody>
          <a:bodyPr lIns="36000" tIns="0" rIns="0" bIns="0">
            <a:normAutofit/>
          </a:bodyPr>
          <a:lstStyle>
            <a:lvl1pPr marL="171450" indent="-171450">
              <a:spcBef>
                <a:spcPts val="600"/>
              </a:spcBef>
              <a:buClr>
                <a:schemeClr val="tx2">
                  <a:lumMod val="40000"/>
                  <a:lumOff val="60000"/>
                </a:schemeClr>
              </a:buClr>
              <a:buSzPct val="125000"/>
              <a:buFont typeface="Wingdings" panose="05000000000000000000" pitchFamily="2" charset="2"/>
              <a:buChar char="§"/>
              <a:defRPr sz="1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noProof="0"/>
              <a:t>Edit Master text styles</a:t>
            </a:r>
          </a:p>
        </p:txBody>
      </p:sp>
      <p:sp>
        <p:nvSpPr>
          <p:cNvPr id="13" name="Picture Placeholder 11">
            <a:extLst>
              <a:ext uri="{FF2B5EF4-FFF2-40B4-BE49-F238E27FC236}">
                <a16:creationId xmlns:a16="http://schemas.microsoft.com/office/drawing/2014/main" id="{48D7F0F9-4118-4257-9D45-A5772C2110D7}"/>
              </a:ext>
            </a:extLst>
          </p:cNvPr>
          <p:cNvSpPr>
            <a:spLocks noGrp="1"/>
          </p:cNvSpPr>
          <p:nvPr>
            <p:ph type="pic" sz="quarter" idx="25"/>
          </p:nvPr>
        </p:nvSpPr>
        <p:spPr>
          <a:xfrm>
            <a:off x="10529940" y="742867"/>
            <a:ext cx="786384" cy="521208"/>
          </a:xfrm>
          <a:ln w="6350">
            <a:solidFill>
              <a:schemeClr val="accent5">
                <a:alpha val="50000"/>
              </a:schemeClr>
            </a:solidFill>
          </a:ln>
        </p:spPr>
        <p:txBody>
          <a:bodyPr anchor="ctr" anchorCtr="0">
            <a:noAutofit/>
          </a:bodyPr>
          <a:lstStyle>
            <a:lvl1pPr marL="0" indent="0" algn="ctr">
              <a:buNone/>
              <a:defRPr sz="1000"/>
            </a:lvl1pPr>
          </a:lstStyle>
          <a:p>
            <a:r>
              <a:rPr lang="en-US" noProof="0"/>
              <a:t>Click icon to add picture</a:t>
            </a:r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25529549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042">
          <p15:clr>
            <a:srgbClr val="FBAE40"/>
          </p15:clr>
        </p15:guide>
        <p15:guide id="2" pos="506">
          <p15:clr>
            <a:srgbClr val="FBAE40"/>
          </p15:clr>
        </p15:guide>
        <p15:guide id="3" orient="horz" pos="528">
          <p15:clr>
            <a:srgbClr val="FBAE40"/>
          </p15:clr>
        </p15:guide>
        <p15:guide id="4" pos="7174">
          <p15:clr>
            <a:srgbClr val="FBAE40"/>
          </p15:clr>
        </p15:guide>
        <p15:guide id="5" pos="3840">
          <p15:clr>
            <a:srgbClr val="FBAE40"/>
          </p15:clr>
        </p15:guide>
        <p15:guide id="6" orient="horz" pos="2160">
          <p15:clr>
            <a:srgbClr val="FBAE40"/>
          </p15:clr>
        </p15:guide>
        <p15:guide id="7" pos="7401">
          <p15:clr>
            <a:srgbClr val="FBAE40"/>
          </p15:clr>
        </p15:guide>
      </p15:sldGuideLst>
    </p:ext>
  </p:extLst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ne with Capyion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F47D0000-7C67-41EE-B43F-AE22457B36AB}"/>
              </a:ext>
            </a:extLst>
          </p:cNvPr>
          <p:cNvSpPr/>
          <p:nvPr userDrawn="1"/>
        </p:nvSpPr>
        <p:spPr>
          <a:xfrm>
            <a:off x="0" y="1737360"/>
            <a:ext cx="5047488" cy="512064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noProof="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32466C2-B08E-47AF-9DA7-104243999B4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201" y="742867"/>
            <a:ext cx="3232108" cy="566931"/>
          </a:xfrm>
        </p:spPr>
        <p:txBody>
          <a:bodyPr lIns="36000" tIns="0" rIns="0" bIns="0"/>
          <a:lstStyle/>
          <a:p>
            <a:r>
              <a:rPr lang="en-US" noProof="0"/>
              <a:t>Title Here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AA31567-B240-40D5-82F7-A7DBFE5DDB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FBFFEB-7D66-4958-8CB8-D2B18C6A5A9B}" type="datetime1">
              <a:rPr lang="en-US" noProof="0" smtClean="0"/>
              <a:t>5/22/2020</a:t>
            </a:fld>
            <a:endParaRPr lang="en-US" noProof="0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0CFCD12-4263-4A80-B68E-F72622E6AD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641E74F-5D68-44E6-AE69-70A1A935E9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E5352E-9B9F-4EDC-8769-7FA3D3F814C7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13" name="Text Placeholder 2">
            <a:extLst>
              <a:ext uri="{FF2B5EF4-FFF2-40B4-BE49-F238E27FC236}">
                <a16:creationId xmlns:a16="http://schemas.microsoft.com/office/drawing/2014/main" id="{3919B118-F379-4011-B1CF-E685CC09FA38}"/>
              </a:ext>
            </a:extLst>
          </p:cNvPr>
          <p:cNvSpPr>
            <a:spLocks noGrp="1"/>
          </p:cNvSpPr>
          <p:nvPr>
            <p:ph type="body" idx="14" hasCustomPrompt="1"/>
          </p:nvPr>
        </p:nvSpPr>
        <p:spPr>
          <a:xfrm>
            <a:off x="6118253" y="3022847"/>
            <a:ext cx="3757265" cy="334918"/>
          </a:xfrm>
        </p:spPr>
        <p:txBody>
          <a:bodyPr lIns="36000" tIns="0" rIns="0" bIns="0" anchor="b">
            <a:normAutofit/>
          </a:bodyPr>
          <a:lstStyle>
            <a:lvl1pPr marL="0" indent="0">
              <a:buNone/>
              <a:defRPr sz="2200" b="1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/>
              <a:t>Edit text</a:t>
            </a:r>
          </a:p>
        </p:txBody>
      </p:sp>
      <p:sp>
        <p:nvSpPr>
          <p:cNvPr id="14" name="Text Placeholder 11">
            <a:extLst>
              <a:ext uri="{FF2B5EF4-FFF2-40B4-BE49-F238E27FC236}">
                <a16:creationId xmlns:a16="http://schemas.microsoft.com/office/drawing/2014/main" id="{CF59DFEB-5DA9-4E64-84A0-3FAA808064B5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6118253" y="3390381"/>
            <a:ext cx="3757265" cy="696037"/>
          </a:xfrm>
        </p:spPr>
        <p:txBody>
          <a:bodyPr lIns="36000" tIns="0" rIns="0" bIns="0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</a:lstStyle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</p:txBody>
      </p:sp>
      <p:sp>
        <p:nvSpPr>
          <p:cNvPr id="17" name="Picture Placeholder 15">
            <a:extLst>
              <a:ext uri="{FF2B5EF4-FFF2-40B4-BE49-F238E27FC236}">
                <a16:creationId xmlns:a16="http://schemas.microsoft.com/office/drawing/2014/main" id="{F842B3BB-CE92-4AEA-A2FF-5EEC732A4EFF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>
          <a:xfrm>
            <a:off x="6118253" y="2373098"/>
            <a:ext cx="612648" cy="557784"/>
          </a:xfrm>
        </p:spPr>
        <p:txBody>
          <a:bodyPr anchor="ctr" anchorCtr="0">
            <a:noAutofit/>
          </a:bodyPr>
          <a:lstStyle>
            <a:lvl1pPr marL="0" indent="0" algn="ctr">
              <a:buNone/>
              <a:defRPr sz="900"/>
            </a:lvl1pPr>
          </a:lstStyle>
          <a:p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33" name="Text Placeholder 2">
            <a:extLst>
              <a:ext uri="{FF2B5EF4-FFF2-40B4-BE49-F238E27FC236}">
                <a16:creationId xmlns:a16="http://schemas.microsoft.com/office/drawing/2014/main" id="{68514664-8AD0-4DF7-8C6F-12FFA6BEA7B2}"/>
              </a:ext>
            </a:extLst>
          </p:cNvPr>
          <p:cNvSpPr>
            <a:spLocks noGrp="1"/>
          </p:cNvSpPr>
          <p:nvPr>
            <p:ph type="body" idx="24" hasCustomPrompt="1"/>
          </p:nvPr>
        </p:nvSpPr>
        <p:spPr>
          <a:xfrm>
            <a:off x="4097124" y="867177"/>
            <a:ext cx="5699305" cy="1174966"/>
          </a:xfrm>
        </p:spPr>
        <p:txBody>
          <a:bodyPr lIns="36000" tIns="0" rIns="0" bIns="0">
            <a:normAutofit/>
          </a:bodyPr>
          <a:lstStyle>
            <a:lvl1pPr marL="0" indent="0"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noProof="0"/>
              <a:t>Edit Master text styles</a:t>
            </a:r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3B535E35-8075-4558-BA3A-C9DFB4FCA5B8}"/>
              </a:ext>
            </a:extLst>
          </p:cNvPr>
          <p:cNvSpPr>
            <a:spLocks noGrp="1"/>
          </p:cNvSpPr>
          <p:nvPr>
            <p:ph type="pic" sz="quarter" idx="26"/>
          </p:nvPr>
        </p:nvSpPr>
        <p:spPr>
          <a:xfrm>
            <a:off x="2040340" y="2277360"/>
            <a:ext cx="2029968" cy="3533263"/>
          </a:xfrm>
        </p:spPr>
        <p:txBody>
          <a:bodyPr anchor="ctr" anchorCtr="0">
            <a:normAutofit/>
          </a:bodyPr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25" name="Text Placeholder 2">
            <a:extLst>
              <a:ext uri="{FF2B5EF4-FFF2-40B4-BE49-F238E27FC236}">
                <a16:creationId xmlns:a16="http://schemas.microsoft.com/office/drawing/2014/main" id="{9E1A0053-EF84-446F-850C-6AC8FF9CCEDF}"/>
              </a:ext>
            </a:extLst>
          </p:cNvPr>
          <p:cNvSpPr>
            <a:spLocks noGrp="1"/>
          </p:cNvSpPr>
          <p:nvPr>
            <p:ph type="body" idx="27" hasCustomPrompt="1"/>
          </p:nvPr>
        </p:nvSpPr>
        <p:spPr>
          <a:xfrm>
            <a:off x="6118253" y="5004312"/>
            <a:ext cx="3757265" cy="334918"/>
          </a:xfrm>
        </p:spPr>
        <p:txBody>
          <a:bodyPr lIns="36000" tIns="0" rIns="0" bIns="0" anchor="b">
            <a:normAutofit/>
          </a:bodyPr>
          <a:lstStyle>
            <a:lvl1pPr marL="0" indent="0">
              <a:buNone/>
              <a:defRPr sz="2200" b="1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/>
              <a:t>Edit text</a:t>
            </a:r>
          </a:p>
        </p:txBody>
      </p:sp>
      <p:sp>
        <p:nvSpPr>
          <p:cNvPr id="32" name="Text Placeholder 11">
            <a:extLst>
              <a:ext uri="{FF2B5EF4-FFF2-40B4-BE49-F238E27FC236}">
                <a16:creationId xmlns:a16="http://schemas.microsoft.com/office/drawing/2014/main" id="{1534A936-14F3-4AEF-8CAD-03D91D568FE0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6118254" y="5371846"/>
            <a:ext cx="3757266" cy="540000"/>
          </a:xfrm>
        </p:spPr>
        <p:txBody>
          <a:bodyPr lIns="36000" tIns="0" rIns="0" bIns="0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</a:lstStyle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</p:txBody>
      </p:sp>
      <p:sp>
        <p:nvSpPr>
          <p:cNvPr id="35" name="Picture Placeholder 15">
            <a:extLst>
              <a:ext uri="{FF2B5EF4-FFF2-40B4-BE49-F238E27FC236}">
                <a16:creationId xmlns:a16="http://schemas.microsoft.com/office/drawing/2014/main" id="{A88BEF2F-BB04-4330-BC4B-2912B69653B6}"/>
              </a:ext>
            </a:extLst>
          </p:cNvPr>
          <p:cNvSpPr>
            <a:spLocks noGrp="1"/>
          </p:cNvSpPr>
          <p:nvPr>
            <p:ph type="pic" sz="quarter" idx="29"/>
          </p:nvPr>
        </p:nvSpPr>
        <p:spPr>
          <a:xfrm>
            <a:off x="6118253" y="4354563"/>
            <a:ext cx="612648" cy="557784"/>
          </a:xfrm>
        </p:spPr>
        <p:txBody>
          <a:bodyPr anchor="ctr" anchorCtr="0">
            <a:noAutofit/>
          </a:bodyPr>
          <a:lstStyle>
            <a:lvl1pPr marL="0" indent="0" algn="ctr">
              <a:buNone/>
              <a:defRPr sz="900"/>
            </a:lvl1pPr>
          </a:lstStyle>
          <a:p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16" name="Picture Placeholder 11">
            <a:extLst>
              <a:ext uri="{FF2B5EF4-FFF2-40B4-BE49-F238E27FC236}">
                <a16:creationId xmlns:a16="http://schemas.microsoft.com/office/drawing/2014/main" id="{48D7F0F9-4118-4257-9D45-A5772C2110D7}"/>
              </a:ext>
            </a:extLst>
          </p:cNvPr>
          <p:cNvSpPr>
            <a:spLocks noGrp="1"/>
          </p:cNvSpPr>
          <p:nvPr>
            <p:ph type="pic" sz="quarter" idx="25"/>
          </p:nvPr>
        </p:nvSpPr>
        <p:spPr>
          <a:xfrm>
            <a:off x="10529940" y="742867"/>
            <a:ext cx="786384" cy="521208"/>
          </a:xfrm>
          <a:ln w="6350">
            <a:solidFill>
              <a:schemeClr val="accent5">
                <a:alpha val="50000"/>
              </a:schemeClr>
            </a:solidFill>
          </a:ln>
        </p:spPr>
        <p:txBody>
          <a:bodyPr anchor="ctr" anchorCtr="0">
            <a:noAutofit/>
          </a:bodyPr>
          <a:lstStyle>
            <a:lvl1pPr marL="0" indent="0" algn="ctr">
              <a:buNone/>
              <a:defRPr sz="1000"/>
            </a:lvl1pPr>
          </a:lstStyle>
          <a:p>
            <a:r>
              <a:rPr lang="en-US" noProof="0"/>
              <a:t>Click icon to add picture</a:t>
            </a:r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310566191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2" pos="3840">
          <p15:clr>
            <a:srgbClr val="FBAE40"/>
          </p15:clr>
        </p15:guide>
      </p15:sldGuideLst>
    </p:ext>
  </p:extLst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829233-8E4C-4046-85BB-5166B8A721A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58724" y="3252538"/>
            <a:ext cx="11274552" cy="1348720"/>
          </a:xfrm>
          <a:solidFill>
            <a:schemeClr val="bg1">
              <a:alpha val="60000"/>
            </a:schemeClr>
          </a:solidFill>
        </p:spPr>
        <p:txBody>
          <a:bodyPr anchor="ctr" anchorCtr="0">
            <a:normAutofit/>
          </a:bodyPr>
          <a:lstStyle>
            <a:lvl1pPr algn="ctr">
              <a:defRPr sz="5500"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ru-RU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6A507DE-4CA5-4E76-8450-4125151EB33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58724" y="4628730"/>
            <a:ext cx="11274552" cy="1772070"/>
          </a:xfrm>
          <a:solidFill>
            <a:schemeClr val="accent1">
              <a:alpha val="30000"/>
            </a:schemeClr>
          </a:solidFill>
        </p:spPr>
        <p:txBody>
          <a:bodyPr tIns="252000" rIns="90000" anchor="t" anchorCtr="0">
            <a:normAutofit/>
          </a:bodyPr>
          <a:lstStyle>
            <a:lvl1pPr marL="0" indent="0" algn="ctr">
              <a:buNone/>
              <a:defRPr sz="2800">
                <a:solidFill>
                  <a:schemeClr val="bg1"/>
                </a:solidFill>
                <a:latin typeface="+mj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20919745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3C2DEF1B-00D0-44E1-8603-CE979D2C478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58788" y="2028826"/>
            <a:ext cx="4726800" cy="725776"/>
          </a:xfrm>
          <a:solidFill>
            <a:schemeClr val="accent1">
              <a:alpha val="60000"/>
            </a:schemeClr>
          </a:solidFill>
        </p:spPr>
        <p:txBody>
          <a:bodyPr vert="horz" lIns="396000" tIns="45720" rIns="91440" bIns="45720" rtlCol="0" anchor="ctr" anchorCtr="0">
            <a:noAutofit/>
          </a:bodyPr>
          <a:lstStyle>
            <a:lvl1pPr marL="0" indent="0">
              <a:buNone/>
              <a:defRPr lang="en-US" dirty="0">
                <a:solidFill>
                  <a:schemeClr val="bg1"/>
                </a:solidFill>
              </a:defRPr>
            </a:lvl1pPr>
          </a:lstStyle>
          <a:p>
            <a:pPr marL="228600" lvl="0" indent="-228600"/>
            <a:r>
              <a:rPr lang="en-US"/>
              <a:t>Click to edit Master text styles</a:t>
            </a:r>
          </a:p>
        </p:txBody>
      </p:sp>
      <p:sp>
        <p:nvSpPr>
          <p:cNvPr id="20" name="Title 19">
            <a:extLst>
              <a:ext uri="{FF2B5EF4-FFF2-40B4-BE49-F238E27FC236}">
                <a16:creationId xmlns:a16="http://schemas.microsoft.com/office/drawing/2014/main" id="{64B737A3-9F6C-4989-B51B-07BDDD38FDB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58788" y="2754601"/>
            <a:ext cx="4726800" cy="1861200"/>
          </a:xfrm>
          <a:solidFill>
            <a:schemeClr val="bg1">
              <a:alpha val="50000"/>
            </a:schemeClr>
          </a:solidFill>
        </p:spPr>
        <p:txBody>
          <a:bodyPr lIns="396000" tIns="0" rIns="0" bIns="0">
            <a:noAutofit/>
          </a:bodyPr>
          <a:lstStyle>
            <a:lvl1pPr>
              <a:lnSpc>
                <a:spcPct val="85000"/>
              </a:lnSpc>
              <a:defRPr sz="5500"/>
            </a:lvl1pPr>
          </a:lstStyle>
          <a:p>
            <a:r>
              <a:rPr lang="en-US" dirty="0"/>
              <a:t>Click to Edit Title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4768278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4" orient="horz" pos="550">
          <p15:clr>
            <a:srgbClr val="FBAE40"/>
          </p15:clr>
        </p15:guide>
      </p15:sldGuideLst>
    </p:ext>
  </p:extLst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E61479DD-CE43-4425-B485-C8F1C75475A8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838200" y="1597939"/>
            <a:ext cx="10515600" cy="3874709"/>
          </a:xfrm>
        </p:spPr>
        <p:txBody>
          <a:bodyPr>
            <a:normAutofit/>
          </a:bodyPr>
          <a:lstStyle>
            <a:lvl1pPr marL="228600" indent="-228600">
              <a:buClr>
                <a:schemeClr val="tx2">
                  <a:lumMod val="40000"/>
                  <a:lumOff val="60000"/>
                </a:schemeClr>
              </a:buClr>
              <a:buFont typeface="Wingdings" panose="05000000000000000000" pitchFamily="2" charset="2"/>
              <a:buChar char="§"/>
              <a:defRPr sz="2000"/>
            </a:lvl1pPr>
            <a:lvl2pPr marL="685800" indent="-228600">
              <a:buClr>
                <a:schemeClr val="tx2">
                  <a:lumMod val="60000"/>
                  <a:lumOff val="40000"/>
                </a:schemeClr>
              </a:buClr>
              <a:buFont typeface="Wingdings" panose="05000000000000000000" pitchFamily="2" charset="2"/>
              <a:buChar char="§"/>
              <a:defRPr sz="1800"/>
            </a:lvl2pPr>
            <a:lvl3pPr marL="1143000" indent="-228600">
              <a:buClr>
                <a:schemeClr val="tx2">
                  <a:lumMod val="60000"/>
                  <a:lumOff val="40000"/>
                </a:schemeClr>
              </a:buClr>
              <a:buFont typeface="Wingdings" panose="05000000000000000000" pitchFamily="2" charset="2"/>
              <a:buChar char="§"/>
              <a:defRPr sz="1600"/>
            </a:lvl3pPr>
            <a:lvl4pPr marL="1600200" indent="-228600">
              <a:buClr>
                <a:schemeClr val="tx2">
                  <a:lumMod val="60000"/>
                  <a:lumOff val="40000"/>
                </a:schemeClr>
              </a:buClr>
              <a:buFont typeface="Wingdings" panose="05000000000000000000" pitchFamily="2" charset="2"/>
              <a:buChar char="§"/>
              <a:defRPr sz="1400"/>
            </a:lvl4pPr>
            <a:lvl5pPr marL="2057400" indent="-228600">
              <a:buClr>
                <a:schemeClr val="tx2">
                  <a:lumMod val="60000"/>
                  <a:lumOff val="40000"/>
                </a:schemeClr>
              </a:buClr>
              <a:buFont typeface="Wingdings" panose="05000000000000000000" pitchFamily="2" charset="2"/>
              <a:buChar char="§"/>
              <a:defRPr sz="1400"/>
            </a:lvl5pPr>
          </a:lstStyle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7131326-08A9-441D-B1A8-6627141585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6614" y="740998"/>
            <a:ext cx="9535686" cy="568800"/>
          </a:xfrm>
        </p:spPr>
        <p:txBody>
          <a:bodyPr lIns="36000" tIns="0" rIns="0" bIns="0"/>
          <a:lstStyle/>
          <a:p>
            <a:r>
              <a:rPr lang="en-US" noProof="0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99C403B-F50A-4124-BE88-55C843FAE4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1F8E8F-7A79-47A4-A23F-F3FD3E2A15F3}" type="datetime1">
              <a:rPr lang="en-US" noProof="0" smtClean="0"/>
              <a:t>5/22/2020</a:t>
            </a:fld>
            <a:endParaRPr lang="en-US" noProof="0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2A151E7-E2A1-4EA3-8293-FA9D289DF2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BB57EB4-66F5-49E8-A8EF-39029E94BB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E5352E-9B9F-4EDC-8769-7FA3D3F814C7}" type="slidenum">
              <a:rPr lang="en-US" noProof="0" smtClean="0"/>
              <a:pPr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3569438156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131326-08A9-441D-B1A8-6627141585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6614" y="740998"/>
            <a:ext cx="9535686" cy="568800"/>
          </a:xfrm>
        </p:spPr>
        <p:txBody>
          <a:bodyPr lIns="36000" tIns="0" rIns="0" bIns="0"/>
          <a:lstStyle/>
          <a:p>
            <a:r>
              <a:rPr lang="en-US" noProof="0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99C403B-F50A-4124-BE88-55C843FAE4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1F8E8F-7A79-47A4-A23F-F3FD3E2A15F3}" type="datetime1">
              <a:rPr lang="en-US" noProof="0" smtClean="0"/>
              <a:t>5/22/2020</a:t>
            </a:fld>
            <a:endParaRPr lang="en-US" noProof="0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2A151E7-E2A1-4EA3-8293-FA9D289DF2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BB57EB4-66F5-49E8-A8EF-39029E94BB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E5352E-9B9F-4EDC-8769-7FA3D3F814C7}" type="slidenum">
              <a:rPr lang="en-US" noProof="0" smtClean="0"/>
              <a:pPr/>
              <a:t>‹#›</a:t>
            </a:fld>
            <a:endParaRPr lang="en-US" noProof="0" dirty="0"/>
          </a:p>
        </p:txBody>
      </p:sp>
      <p:sp>
        <p:nvSpPr>
          <p:cNvPr id="20" name="Text Placeholder 2">
            <a:extLst>
              <a:ext uri="{FF2B5EF4-FFF2-40B4-BE49-F238E27FC236}">
                <a16:creationId xmlns:a16="http://schemas.microsoft.com/office/drawing/2014/main" id="{61FE0B9B-7D73-4311-B749-C3FA874AF7CC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836612" y="1597938"/>
            <a:ext cx="4820533" cy="334918"/>
          </a:xfrm>
        </p:spPr>
        <p:txBody>
          <a:bodyPr lIns="36000" tIns="0" rIns="0" bIns="0" anchor="b">
            <a:normAutofit/>
          </a:bodyPr>
          <a:lstStyle>
            <a:lvl1pPr marL="0" indent="0">
              <a:buNone/>
              <a:defRPr sz="2200" b="1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/>
              <a:t>Edit Master text styles</a:t>
            </a:r>
          </a:p>
        </p:txBody>
      </p:sp>
      <p:sp>
        <p:nvSpPr>
          <p:cNvPr id="26" name="Text Placeholder 2">
            <a:extLst>
              <a:ext uri="{FF2B5EF4-FFF2-40B4-BE49-F238E27FC236}">
                <a16:creationId xmlns:a16="http://schemas.microsoft.com/office/drawing/2014/main" id="{9CA39242-8640-435B-8C03-0CB0BC8E88E6}"/>
              </a:ext>
            </a:extLst>
          </p:cNvPr>
          <p:cNvSpPr>
            <a:spLocks noGrp="1"/>
          </p:cNvSpPr>
          <p:nvPr>
            <p:ph type="body" idx="30" hasCustomPrompt="1"/>
          </p:nvPr>
        </p:nvSpPr>
        <p:spPr>
          <a:xfrm>
            <a:off x="6495790" y="1597938"/>
            <a:ext cx="4820533" cy="334918"/>
          </a:xfrm>
        </p:spPr>
        <p:txBody>
          <a:bodyPr lIns="36000" tIns="0" rIns="0" bIns="0" anchor="b">
            <a:normAutofit/>
          </a:bodyPr>
          <a:lstStyle>
            <a:lvl1pPr marL="0" indent="0">
              <a:buNone/>
              <a:defRPr sz="2200" b="1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/>
              <a:t>Edit Master text styles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0314D5FA-EBD7-472E-9864-D76743BAB4DF}"/>
              </a:ext>
            </a:extLst>
          </p:cNvPr>
          <p:cNvSpPr>
            <a:spLocks noGrp="1"/>
          </p:cNvSpPr>
          <p:nvPr>
            <p:ph sz="quarter" idx="31" hasCustomPrompt="1"/>
          </p:nvPr>
        </p:nvSpPr>
        <p:spPr>
          <a:xfrm>
            <a:off x="836613" y="2055043"/>
            <a:ext cx="4821237" cy="3417605"/>
          </a:xfrm>
        </p:spPr>
        <p:txBody>
          <a:bodyPr lIns="36000" tIns="0" rIns="0" bIns="0">
            <a:normAutofit/>
          </a:bodyPr>
          <a:lstStyle>
            <a:lvl1pPr marL="0" indent="0" algn="l">
              <a:buNone/>
              <a:defRPr sz="2000"/>
            </a:lvl1pPr>
            <a:lvl2pPr marL="457200" indent="0" algn="l">
              <a:buNone/>
              <a:defRPr sz="1800"/>
            </a:lvl2pPr>
          </a:lstStyle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</p:txBody>
      </p:sp>
      <p:sp>
        <p:nvSpPr>
          <p:cNvPr id="16" name="Content Placeholder 7">
            <a:extLst>
              <a:ext uri="{FF2B5EF4-FFF2-40B4-BE49-F238E27FC236}">
                <a16:creationId xmlns:a16="http://schemas.microsoft.com/office/drawing/2014/main" id="{BA129CFA-D87C-494E-9E6D-E317C4D157EB}"/>
              </a:ext>
            </a:extLst>
          </p:cNvPr>
          <p:cNvSpPr>
            <a:spLocks noGrp="1"/>
          </p:cNvSpPr>
          <p:nvPr>
            <p:ph sz="quarter" idx="32" hasCustomPrompt="1"/>
          </p:nvPr>
        </p:nvSpPr>
        <p:spPr>
          <a:xfrm>
            <a:off x="6495086" y="2055043"/>
            <a:ext cx="4821237" cy="3417605"/>
          </a:xfrm>
        </p:spPr>
        <p:txBody>
          <a:bodyPr lIns="36000" tIns="0" rIns="0" bIns="0">
            <a:normAutofit/>
          </a:bodyPr>
          <a:lstStyle>
            <a:lvl1pPr marL="0" indent="0" algn="l">
              <a:buNone/>
              <a:defRPr sz="2000"/>
            </a:lvl1pPr>
            <a:lvl2pPr marL="457200" indent="0" algn="l">
              <a:buNone/>
              <a:defRPr sz="1800"/>
            </a:lvl2pPr>
          </a:lstStyle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</p:txBody>
      </p:sp>
    </p:spTree>
    <p:extLst>
      <p:ext uri="{BB962C8B-B14F-4D97-AF65-F5344CB8AC3E}">
        <p14:creationId xmlns:p14="http://schemas.microsoft.com/office/powerpoint/2010/main" val="1087265301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>
            <a:extLst>
              <a:ext uri="{FF2B5EF4-FFF2-40B4-BE49-F238E27FC236}">
                <a16:creationId xmlns:a16="http://schemas.microsoft.com/office/drawing/2014/main" id="{AB7BBC9A-B18B-4F56-8515-321CD01B2666}"/>
              </a:ext>
            </a:extLst>
          </p:cNvPr>
          <p:cNvSpPr/>
          <p:nvPr userDrawn="1"/>
        </p:nvSpPr>
        <p:spPr>
          <a:xfrm>
            <a:off x="6096000" y="1838558"/>
            <a:ext cx="5653088" cy="3761895"/>
          </a:xfrm>
          <a:prstGeom prst="rect">
            <a:avLst/>
          </a:prstGeom>
          <a:solidFill>
            <a:schemeClr val="accent6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7131326-08A9-441D-B1A8-6627141585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6614" y="740998"/>
            <a:ext cx="9535686" cy="568800"/>
          </a:xfrm>
        </p:spPr>
        <p:txBody>
          <a:bodyPr lIns="36000" tIns="0" rIns="0" bIns="0"/>
          <a:lstStyle/>
          <a:p>
            <a:r>
              <a:rPr lang="en-US" noProof="0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99C403B-F50A-4124-BE88-55C843FAE4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1F8E8F-7A79-47A4-A23F-F3FD3E2A15F3}" type="datetime1">
              <a:rPr lang="en-US" noProof="0" smtClean="0"/>
              <a:t>5/22/2020</a:t>
            </a:fld>
            <a:endParaRPr lang="en-US" noProof="0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2A151E7-E2A1-4EA3-8293-FA9D289DF2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BB57EB4-66F5-49E8-A8EF-39029E94BB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E5352E-9B9F-4EDC-8769-7FA3D3F814C7}" type="slidenum">
              <a:rPr lang="en-US" noProof="0" smtClean="0"/>
              <a:pPr/>
              <a:t>‹#›</a:t>
            </a:fld>
            <a:endParaRPr lang="en-US" noProof="0" dirty="0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33076231-2A54-4E4C-AED3-197E208C14BB}"/>
              </a:ext>
            </a:extLst>
          </p:cNvPr>
          <p:cNvSpPr/>
          <p:nvPr userDrawn="1"/>
        </p:nvSpPr>
        <p:spPr>
          <a:xfrm>
            <a:off x="0" y="1838558"/>
            <a:ext cx="6096000" cy="3761895"/>
          </a:xfrm>
          <a:prstGeom prst="rect">
            <a:avLst/>
          </a:prstGeom>
          <a:solidFill>
            <a:schemeClr val="accent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 noProof="0" dirty="0"/>
          </a:p>
        </p:txBody>
      </p:sp>
      <p:sp>
        <p:nvSpPr>
          <p:cNvPr id="12" name="Text Placeholder 2">
            <a:extLst>
              <a:ext uri="{FF2B5EF4-FFF2-40B4-BE49-F238E27FC236}">
                <a16:creationId xmlns:a16="http://schemas.microsoft.com/office/drawing/2014/main" id="{85E84782-CEED-4A74-8650-9CC907EA7201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839788" y="2166173"/>
            <a:ext cx="4817357" cy="338901"/>
          </a:xfrm>
        </p:spPr>
        <p:txBody>
          <a:bodyPr anchor="ctr" anchorCtr="0">
            <a:noAutofit/>
          </a:bodyPr>
          <a:lstStyle>
            <a:lvl1pPr marL="0" indent="0">
              <a:buFont typeface="Arial" panose="020B0604020202020204" pitchFamily="34" charset="0"/>
              <a:buNone/>
              <a:defRPr lang="en-US" sz="2200" b="1" kern="1200" dirty="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342900" lvl="0" indent="-342900" algn="l" defTabSz="914400" rtl="0" eaLnBrk="1" latinLnBrk="0" hangingPunct="1">
              <a:lnSpc>
                <a:spcPct val="90000"/>
              </a:lnSpc>
              <a:spcBef>
                <a:spcPts val="1000"/>
              </a:spcBef>
            </a:pPr>
            <a:r>
              <a:rPr lang="en-US" noProof="0"/>
              <a:t>Edit Master text styles</a:t>
            </a:r>
          </a:p>
        </p:txBody>
      </p:sp>
      <p:sp>
        <p:nvSpPr>
          <p:cNvPr id="13" name="Content Placeholder 3">
            <a:extLst>
              <a:ext uri="{FF2B5EF4-FFF2-40B4-BE49-F238E27FC236}">
                <a16:creationId xmlns:a16="http://schemas.microsoft.com/office/drawing/2014/main" id="{A4442761-B05F-4E61-83C8-DA8019B09325}"/>
              </a:ext>
            </a:extLst>
          </p:cNvPr>
          <p:cNvSpPr>
            <a:spLocks noGrp="1"/>
          </p:cNvSpPr>
          <p:nvPr>
            <p:ph sz="half" idx="2" hasCustomPrompt="1"/>
          </p:nvPr>
        </p:nvSpPr>
        <p:spPr>
          <a:xfrm>
            <a:off x="839788" y="2614467"/>
            <a:ext cx="4817357" cy="2667396"/>
          </a:xfrm>
        </p:spPr>
        <p:txBody>
          <a:bodyPr>
            <a:normAutofit/>
          </a:bodyPr>
          <a:lstStyle>
            <a:lvl1pPr marL="228600" indent="-228600">
              <a:buClr>
                <a:schemeClr val="tx2">
                  <a:lumMod val="40000"/>
                  <a:lumOff val="60000"/>
                </a:schemeClr>
              </a:buClr>
              <a:buFont typeface="Wingdings" panose="05000000000000000000" pitchFamily="2" charset="2"/>
              <a:buChar char="§"/>
              <a:defRPr sz="1400"/>
            </a:lvl1pPr>
            <a:lvl2pPr marL="685800" indent="-228600">
              <a:buClr>
                <a:schemeClr val="tx2">
                  <a:lumMod val="40000"/>
                  <a:lumOff val="60000"/>
                </a:schemeClr>
              </a:buClr>
              <a:buFont typeface="Wingdings" panose="05000000000000000000" pitchFamily="2" charset="2"/>
              <a:buChar char="§"/>
              <a:defRPr sz="14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</p:txBody>
      </p:sp>
      <p:sp>
        <p:nvSpPr>
          <p:cNvPr id="14" name="Text Placeholder 4">
            <a:extLst>
              <a:ext uri="{FF2B5EF4-FFF2-40B4-BE49-F238E27FC236}">
                <a16:creationId xmlns:a16="http://schemas.microsoft.com/office/drawing/2014/main" id="{675CE59E-BBF8-4A23-A2D4-859D2A375B8A}"/>
              </a:ext>
            </a:extLst>
          </p:cNvPr>
          <p:cNvSpPr>
            <a:spLocks noGrp="1"/>
          </p:cNvSpPr>
          <p:nvPr>
            <p:ph type="body" sz="quarter" idx="3" hasCustomPrompt="1"/>
          </p:nvPr>
        </p:nvSpPr>
        <p:spPr>
          <a:xfrm>
            <a:off x="6495790" y="2166173"/>
            <a:ext cx="4859598" cy="338902"/>
          </a:xfrm>
        </p:spPr>
        <p:txBody>
          <a:bodyPr vert="horz" lIns="91440" tIns="45720" rIns="91440" bIns="45720" rtlCol="0" anchor="ctr" anchorCtr="0">
            <a:noAutofit/>
          </a:bodyPr>
          <a:lstStyle>
            <a:lvl1pPr marL="0" indent="0">
              <a:buNone/>
              <a:defRPr lang="en-US" sz="2200" b="1">
                <a:latin typeface="+mj-lt"/>
              </a:defRPr>
            </a:lvl1pPr>
          </a:lstStyle>
          <a:p>
            <a:pPr marL="228600" lvl="0" indent="-228600"/>
            <a:r>
              <a:rPr lang="en-US" noProof="0"/>
              <a:t>Edit Master text styles</a:t>
            </a:r>
          </a:p>
        </p:txBody>
      </p:sp>
      <p:sp>
        <p:nvSpPr>
          <p:cNvPr id="15" name="Content Placeholder 5">
            <a:extLst>
              <a:ext uri="{FF2B5EF4-FFF2-40B4-BE49-F238E27FC236}">
                <a16:creationId xmlns:a16="http://schemas.microsoft.com/office/drawing/2014/main" id="{E8F94DDD-6A48-4E09-A419-FAF3E395AB55}"/>
              </a:ext>
            </a:extLst>
          </p:cNvPr>
          <p:cNvSpPr>
            <a:spLocks noGrp="1"/>
          </p:cNvSpPr>
          <p:nvPr>
            <p:ph sz="quarter" idx="4" hasCustomPrompt="1"/>
          </p:nvPr>
        </p:nvSpPr>
        <p:spPr>
          <a:xfrm>
            <a:off x="6495790" y="2614467"/>
            <a:ext cx="4859598" cy="2667396"/>
          </a:xfrm>
        </p:spPr>
        <p:txBody>
          <a:bodyPr>
            <a:normAutofit/>
          </a:bodyPr>
          <a:lstStyle>
            <a:lvl1pPr marL="228600" indent="-228600">
              <a:buClr>
                <a:schemeClr val="bg2">
                  <a:lumMod val="40000"/>
                  <a:lumOff val="60000"/>
                </a:schemeClr>
              </a:buClr>
              <a:buFont typeface="Wingdings" panose="05000000000000000000" pitchFamily="2" charset="2"/>
              <a:buChar char="§"/>
              <a:defRPr sz="1400"/>
            </a:lvl1pPr>
            <a:lvl2pPr marL="685800" indent="-228600">
              <a:buClr>
                <a:schemeClr val="bg2">
                  <a:lumMod val="40000"/>
                  <a:lumOff val="60000"/>
                </a:schemeClr>
              </a:buClr>
              <a:buFont typeface="Wingdings" panose="05000000000000000000" pitchFamily="2" charset="2"/>
              <a:buChar char="§"/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</p:txBody>
      </p:sp>
    </p:spTree>
    <p:extLst>
      <p:ext uri="{BB962C8B-B14F-4D97-AF65-F5344CB8AC3E}">
        <p14:creationId xmlns:p14="http://schemas.microsoft.com/office/powerpoint/2010/main" val="3977003055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71144CC-98A7-494C-8C18-4B4DD60949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anchor="b" anchorCtr="0"/>
          <a:lstStyle/>
          <a:p>
            <a:fld id="{78B1225C-A326-43F6-99D9-A073D5261568}" type="datetime1">
              <a:rPr lang="en-US" noProof="0" smtClean="0"/>
              <a:t>5/22/2020</a:t>
            </a:fld>
            <a:endParaRPr lang="en-US" noProof="0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287AD20-725D-45E4-8D6A-08EF4C8183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586A1DB-63FF-4850-A872-85EE7C0876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E5352E-9B9F-4EDC-8769-7FA3D3F814C7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8" name="Title 7">
            <a:extLst>
              <a:ext uri="{FF2B5EF4-FFF2-40B4-BE49-F238E27FC236}">
                <a16:creationId xmlns:a16="http://schemas.microsoft.com/office/drawing/2014/main" id="{D0DF9619-89F0-4C89-BF3C-FB75431C00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78148" y="622349"/>
            <a:ext cx="7835705" cy="1124611"/>
          </a:xfrm>
        </p:spPr>
        <p:txBody>
          <a:bodyPr/>
          <a:lstStyle>
            <a:lvl1pPr algn="ctr">
              <a:defRPr/>
            </a:lvl1pPr>
          </a:lstStyle>
          <a:p>
            <a:r>
              <a:rPr lang="en-US" noProof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66068123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pos="3840">
          <p15:clr>
            <a:srgbClr val="FBAE40"/>
          </p15:clr>
        </p15:guide>
      </p15:sldGuideLst>
    </p:ext>
  </p:extLst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71144CC-98A7-494C-8C18-4B4DD609498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0265399" y="5810400"/>
            <a:ext cx="1080000" cy="234000"/>
          </a:xfrm>
        </p:spPr>
        <p:txBody>
          <a:bodyPr anchor="b" anchorCtr="0"/>
          <a:lstStyle>
            <a:lvl1pPr>
              <a:defRPr>
                <a:solidFill>
                  <a:schemeClr val="accent5">
                    <a:lumMod val="50000"/>
                  </a:schemeClr>
                </a:solidFill>
              </a:defRPr>
            </a:lvl1pPr>
          </a:lstStyle>
          <a:p>
            <a:fld id="{BC23DBD1-F259-4AEB-A7D9-D728D6E04490}" type="datetime1">
              <a:rPr lang="en-US" noProof="0" smtClean="0"/>
              <a:t>5/22/2020</a:t>
            </a:fld>
            <a:endParaRPr lang="en-US" noProof="0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287AD20-725D-45E4-8D6A-08EF4C8183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5">
                    <a:lumMod val="50000"/>
                  </a:schemeClr>
                </a:solidFill>
              </a:defRPr>
            </a:lvl1pPr>
          </a:lstStyle>
          <a:p>
            <a:r>
              <a:rPr lang="en-US" noProof="0" dirty="0"/>
              <a:t>ADD A 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586A1DB-63FF-4850-A872-85EE7C0876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E5352E-9B9F-4EDC-8769-7FA3D3F814C7}" type="slidenum">
              <a:rPr lang="en-US" noProof="0" smtClean="0"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4879301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042">
          <p15:clr>
            <a:srgbClr val="FBAE40"/>
          </p15:clr>
        </p15:guide>
        <p15:guide id="2" pos="506">
          <p15:clr>
            <a:srgbClr val="FBAE40"/>
          </p15:clr>
        </p15:guide>
        <p15:guide id="3" orient="horz" pos="504">
          <p15:clr>
            <a:srgbClr val="FBAE40"/>
          </p15:clr>
        </p15:guide>
        <p15:guide id="4" pos="7174">
          <p15:clr>
            <a:srgbClr val="FBAE40"/>
          </p15:clr>
        </p15:guide>
        <p15:guide id="5" pos="3840">
          <p15:clr>
            <a:srgbClr val="FBAE40"/>
          </p15:clr>
        </p15:guide>
        <p15:guide id="6" orient="horz" pos="2160">
          <p15:clr>
            <a:srgbClr val="FBAE40"/>
          </p15:clr>
        </p15:guide>
        <p15:guide id="7" pos="7401">
          <p15:clr>
            <a:srgbClr val="FBAE40"/>
          </p15:clr>
        </p15:guide>
      </p15:sldGuideLst>
    </p:ext>
  </p:extLst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0595AFC1-BF2C-4C83-B474-7121F9C0BC8C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6096000" y="457199"/>
            <a:ext cx="5653088" cy="5403851"/>
          </a:xfrm>
          <a:noFill/>
        </p:spPr>
        <p:txBody>
          <a:bodyPr>
            <a:normAutofit/>
          </a:bodyPr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6B931B8-6920-4B59-AD28-CB99D1D3F1A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0127" y="691751"/>
            <a:ext cx="4584212" cy="540001"/>
          </a:xfrm>
        </p:spPr>
        <p:txBody>
          <a:bodyPr lIns="36000" tIns="0" rIns="0" bIns="0" anchor="b">
            <a:normAutofit/>
          </a:bodyPr>
          <a:lstStyle>
            <a:lvl1pPr>
              <a:defRPr sz="3600"/>
            </a:lvl1pPr>
          </a:lstStyle>
          <a:p>
            <a:r>
              <a:rPr lang="en-US" noProof="0"/>
              <a:t>Title Here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71144CC-98A7-494C-8C18-4B4DD609498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0265399" y="5810400"/>
            <a:ext cx="1080000" cy="234000"/>
          </a:xfrm>
        </p:spPr>
        <p:txBody>
          <a:bodyPr anchor="b" anchorCtr="0"/>
          <a:lstStyle>
            <a:lvl1pPr>
              <a:defRPr>
                <a:solidFill>
                  <a:schemeClr val="accent5">
                    <a:lumMod val="50000"/>
                  </a:schemeClr>
                </a:solidFill>
              </a:defRPr>
            </a:lvl1pPr>
          </a:lstStyle>
          <a:p>
            <a:fld id="{BC23DBD1-F259-4AEB-A7D9-D728D6E04490}" type="datetime1">
              <a:rPr lang="en-US" noProof="0" smtClean="0"/>
              <a:t>5/22/2020</a:t>
            </a:fld>
            <a:endParaRPr lang="en-US" noProof="0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287AD20-725D-45E4-8D6A-08EF4C8183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5">
                    <a:lumMod val="50000"/>
                  </a:schemeClr>
                </a:solidFill>
              </a:defRPr>
            </a:lvl1pPr>
          </a:lstStyle>
          <a:p>
            <a:r>
              <a:rPr lang="en-US" noProof="0" dirty="0"/>
              <a:t>ADD A 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586A1DB-63FF-4850-A872-85EE7C0876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E5352E-9B9F-4EDC-8769-7FA3D3F814C7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9" name="Text Placeholder 3">
            <a:extLst>
              <a:ext uri="{FF2B5EF4-FFF2-40B4-BE49-F238E27FC236}">
                <a16:creationId xmlns:a16="http://schemas.microsoft.com/office/drawing/2014/main" id="{8ECAA0F2-C20F-4289-BFB8-9BC2C65A8B9F}"/>
              </a:ext>
            </a:extLst>
          </p:cNvPr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1326250"/>
            <a:ext cx="4574551" cy="4484150"/>
          </a:xfrm>
        </p:spPr>
        <p:txBody>
          <a:bodyPr vert="horz" lIns="36000" tIns="0" rIns="0" bIns="0" rtlCol="0">
            <a:normAutofit/>
          </a:bodyPr>
          <a:lstStyle>
            <a:lvl1pPr marL="0" indent="0">
              <a:buNone/>
              <a:defRPr lang="en-US" sz="1800">
                <a:solidFill>
                  <a:schemeClr val="tx2"/>
                </a:solidFill>
              </a:defRPr>
            </a:lvl1pPr>
          </a:lstStyle>
          <a:p>
            <a:pPr marL="228600" lvl="0" indent="-228600"/>
            <a:r>
              <a:rPr lang="en-US" noProof="0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69540871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042">
          <p15:clr>
            <a:srgbClr val="FBAE40"/>
          </p15:clr>
        </p15:guide>
        <p15:guide id="2" pos="506">
          <p15:clr>
            <a:srgbClr val="FBAE40"/>
          </p15:clr>
        </p15:guide>
        <p15:guide id="3" orient="horz" pos="528">
          <p15:clr>
            <a:srgbClr val="FBAE40"/>
          </p15:clr>
        </p15:guide>
        <p15:guide id="4" pos="7174">
          <p15:clr>
            <a:srgbClr val="FBAE40"/>
          </p15:clr>
        </p15:guide>
        <p15:guide id="5" pos="3840">
          <p15:clr>
            <a:srgbClr val="FBAE40"/>
          </p15:clr>
        </p15:guide>
        <p15:guide id="6" orient="horz" pos="2160">
          <p15:clr>
            <a:srgbClr val="FBAE40"/>
          </p15:clr>
        </p15:guide>
        <p15:guide id="7" pos="7401">
          <p15:clr>
            <a:srgbClr val="FBAE40"/>
          </p15:clr>
        </p15:guide>
      </p15:sldGuideLst>
    </p:ext>
  </p:extLst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71144CC-98A7-494C-8C18-4B4DD60949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anchor="b" anchorCtr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3BDA9C29-DD8E-4518-B4D3-44806885A5F9}" type="datetime1">
              <a:rPr lang="en-US" noProof="0" smtClean="0"/>
              <a:t>5/22/2020</a:t>
            </a:fld>
            <a:endParaRPr lang="en-US" noProof="0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287AD20-725D-45E4-8D6A-08EF4C8183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noProof="0" dirty="0"/>
              <a:t>ADD A FOOADDTER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586A1DB-63FF-4850-A872-85EE7C0876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3CE5352E-9B9F-4EDC-8769-7FA3D3F814C7}" type="slidenum">
              <a:rPr lang="en-US" noProof="0" smtClean="0"/>
              <a:pPr/>
              <a:t>‹#›</a:t>
            </a:fld>
            <a:endParaRPr lang="en-US" noProof="0" dirty="0"/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ED46F9B8-64BA-45E5-845E-CA6696C25C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94975" y="742867"/>
            <a:ext cx="7402050" cy="566931"/>
          </a:xfrm>
        </p:spPr>
        <p:txBody>
          <a:bodyPr lIns="36000" tIns="0" rIns="0" bIns="0"/>
          <a:lstStyle>
            <a:lvl1pPr algn="ctr">
              <a:defRPr/>
            </a:lvl1pPr>
          </a:lstStyle>
          <a:p>
            <a:r>
              <a:rPr lang="en-US" noProof="0"/>
              <a:t>Click to edit Master title style</a:t>
            </a:r>
          </a:p>
        </p:txBody>
      </p:sp>
      <p:sp>
        <p:nvSpPr>
          <p:cNvPr id="8" name="Picture Placeholder 2">
            <a:extLst>
              <a:ext uri="{FF2B5EF4-FFF2-40B4-BE49-F238E27FC236}">
                <a16:creationId xmlns:a16="http://schemas.microsoft.com/office/drawing/2014/main" id="{704937D3-320F-475C-B607-8D8AE31FF3A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458724" y="2277980"/>
            <a:ext cx="11290364" cy="4122820"/>
          </a:xfrm>
        </p:spPr>
        <p:txBody>
          <a:bodyPr anchor="ctr" anchorCtr="0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10" name="Text Placeholder 3">
            <a:extLst>
              <a:ext uri="{FF2B5EF4-FFF2-40B4-BE49-F238E27FC236}">
                <a16:creationId xmlns:a16="http://schemas.microsoft.com/office/drawing/2014/main" id="{68404903-B722-4F8B-94E9-F478DB3A75E2}"/>
              </a:ext>
            </a:extLst>
          </p:cNvPr>
          <p:cNvSpPr>
            <a:spLocks noGrp="1"/>
          </p:cNvSpPr>
          <p:nvPr>
            <p:ph type="body" sz="half" idx="2" hasCustomPrompt="1"/>
          </p:nvPr>
        </p:nvSpPr>
        <p:spPr>
          <a:xfrm>
            <a:off x="2394975" y="1377834"/>
            <a:ext cx="7402050" cy="540000"/>
          </a:xfrm>
        </p:spPr>
        <p:txBody>
          <a:bodyPr vert="horz" lIns="36000" tIns="0" rIns="0" bIns="0" rtlCol="0">
            <a:normAutofit/>
          </a:bodyPr>
          <a:lstStyle>
            <a:lvl1pPr marL="0" indent="0" algn="ctr">
              <a:buNone/>
              <a:defRPr lang="en-US" sz="1800">
                <a:solidFill>
                  <a:schemeClr val="tx2"/>
                </a:solidFill>
              </a:defRPr>
            </a:lvl1pPr>
          </a:lstStyle>
          <a:p>
            <a:pPr marL="228600" lvl="0" indent="-228600" algn="ctr"/>
            <a:r>
              <a:rPr lang="en-US" noProof="0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36466248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pos="3840">
          <p15:clr>
            <a:srgbClr val="FBAE40"/>
          </p15:clr>
        </p15:guide>
        <p15:guide id="6" orient="horz" pos="2160">
          <p15:clr>
            <a:srgbClr val="FBAE40"/>
          </p15:clr>
        </p15:guide>
      </p15:sldGuideLst>
    </p:ext>
  </p:extLst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anu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C9C1590D-4639-4494-A37B-A15E7114FE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742867"/>
            <a:ext cx="9037320" cy="566931"/>
          </a:xfrm>
        </p:spPr>
        <p:txBody>
          <a:bodyPr lIns="36000" tIns="0" rIns="0" bIns="0"/>
          <a:lstStyle/>
          <a:p>
            <a:r>
              <a:rPr lang="en-US"/>
              <a:t>Click to edit Master title style</a:t>
            </a:r>
            <a:endParaRPr lang="ru-RU" dirty="0"/>
          </a:p>
        </p:txBody>
      </p:sp>
      <p:sp>
        <p:nvSpPr>
          <p:cNvPr id="7" name="Text Placeholder 3">
            <a:extLst>
              <a:ext uri="{FF2B5EF4-FFF2-40B4-BE49-F238E27FC236}">
                <a16:creationId xmlns:a16="http://schemas.microsoft.com/office/drawing/2014/main" id="{E40C1F5F-4B50-4906-83E6-9A2F1CB1F66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98161" y="2982416"/>
            <a:ext cx="1645920" cy="519503"/>
          </a:xfrm>
        </p:spPr>
        <p:txBody>
          <a:bodyPr lIns="0" tIns="0" rIns="0" bIns="0" anchor="t" anchorCtr="0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Text Placeholder 3">
            <a:extLst>
              <a:ext uri="{FF2B5EF4-FFF2-40B4-BE49-F238E27FC236}">
                <a16:creationId xmlns:a16="http://schemas.microsoft.com/office/drawing/2014/main" id="{172EC0A4-5E0C-44C7-B8BF-100C17934C9D}"/>
              </a:ext>
            </a:extLst>
          </p:cNvPr>
          <p:cNvSpPr>
            <a:spLocks noGrp="1"/>
          </p:cNvSpPr>
          <p:nvPr>
            <p:ph type="body" sz="half" idx="34" hasCustomPrompt="1"/>
          </p:nvPr>
        </p:nvSpPr>
        <p:spPr>
          <a:xfrm>
            <a:off x="1399426" y="1924687"/>
            <a:ext cx="2469965" cy="982274"/>
          </a:xfrm>
        </p:spPr>
        <p:txBody>
          <a:bodyPr lIns="0" rIns="0" bIns="0" anchor="ctr" anchorCtr="0">
            <a:normAutofit/>
          </a:bodyPr>
          <a:lstStyle>
            <a:lvl1pPr marL="0" indent="0">
              <a:spcBef>
                <a:spcPts val="0"/>
              </a:spcBef>
              <a:buNone/>
              <a:defRPr lang="en-US" sz="2200" b="1" kern="1200" dirty="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Master text</a:t>
            </a:r>
            <a:br>
              <a:rPr lang="en-US" dirty="0"/>
            </a:br>
            <a:r>
              <a:rPr lang="en-US" dirty="0"/>
              <a:t>styles</a:t>
            </a:r>
          </a:p>
        </p:txBody>
      </p:sp>
      <p:sp>
        <p:nvSpPr>
          <p:cNvPr id="11" name="Text Placeholder 3">
            <a:extLst>
              <a:ext uri="{FF2B5EF4-FFF2-40B4-BE49-F238E27FC236}">
                <a16:creationId xmlns:a16="http://schemas.microsoft.com/office/drawing/2014/main" id="{709E18E3-2E11-4B74-AF2C-001F81DE3F24}"/>
              </a:ext>
            </a:extLst>
          </p:cNvPr>
          <p:cNvSpPr>
            <a:spLocks noGrp="1"/>
          </p:cNvSpPr>
          <p:nvPr>
            <p:ph type="body" sz="half" idx="36"/>
          </p:nvPr>
        </p:nvSpPr>
        <p:spPr>
          <a:xfrm>
            <a:off x="2611286" y="2982416"/>
            <a:ext cx="1389888" cy="519503"/>
          </a:xfrm>
        </p:spPr>
        <p:txBody>
          <a:bodyPr lIns="0" tIns="0" rIns="0" bIns="0" anchor="t" anchorCtr="0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12" name="Picture Placeholder 12">
            <a:extLst>
              <a:ext uri="{FF2B5EF4-FFF2-40B4-BE49-F238E27FC236}">
                <a16:creationId xmlns:a16="http://schemas.microsoft.com/office/drawing/2014/main" id="{D61E6447-2CC7-47A3-8681-4133CCCB54D6}"/>
              </a:ext>
            </a:extLst>
          </p:cNvPr>
          <p:cNvSpPr>
            <a:spLocks noGrp="1"/>
          </p:cNvSpPr>
          <p:nvPr>
            <p:ph type="pic" sz="quarter" idx="37"/>
          </p:nvPr>
        </p:nvSpPr>
        <p:spPr>
          <a:xfrm>
            <a:off x="890694" y="3605411"/>
            <a:ext cx="1636776" cy="1618488"/>
          </a:xfrm>
        </p:spPr>
        <p:txBody>
          <a:bodyPr anchor="ctr" anchorCtr="0">
            <a:noAutofit/>
          </a:bodyPr>
          <a:lstStyle>
            <a:lvl1pPr marL="0" indent="0" algn="ctr">
              <a:buNone/>
              <a:defRPr sz="1400"/>
            </a:lvl1pPr>
          </a:lstStyle>
          <a:p>
            <a:r>
              <a:rPr lang="en-US"/>
              <a:t>Click icon to add picture</a:t>
            </a:r>
            <a:endParaRPr lang="ru-RU" dirty="0"/>
          </a:p>
        </p:txBody>
      </p:sp>
      <p:sp>
        <p:nvSpPr>
          <p:cNvPr id="13" name="Picture Placeholder 12">
            <a:extLst>
              <a:ext uri="{FF2B5EF4-FFF2-40B4-BE49-F238E27FC236}">
                <a16:creationId xmlns:a16="http://schemas.microsoft.com/office/drawing/2014/main" id="{CAD91B82-5EEF-4712-A699-B8302B6558DD}"/>
              </a:ext>
            </a:extLst>
          </p:cNvPr>
          <p:cNvSpPr>
            <a:spLocks noGrp="1"/>
          </p:cNvSpPr>
          <p:nvPr>
            <p:ph type="pic" sz="quarter" idx="38"/>
          </p:nvPr>
        </p:nvSpPr>
        <p:spPr>
          <a:xfrm>
            <a:off x="2514673" y="3605411"/>
            <a:ext cx="1636776" cy="1618488"/>
          </a:xfrm>
        </p:spPr>
        <p:txBody>
          <a:bodyPr anchor="ctr" anchorCtr="0">
            <a:noAutofit/>
          </a:bodyPr>
          <a:lstStyle>
            <a:lvl1pPr marL="0" indent="0" algn="ctr">
              <a:buNone/>
              <a:defRPr sz="1400"/>
            </a:lvl1pPr>
          </a:lstStyle>
          <a:p>
            <a:r>
              <a:rPr lang="en-US"/>
              <a:t>Click icon to add picture</a:t>
            </a:r>
            <a:endParaRPr lang="ru-RU" dirty="0"/>
          </a:p>
        </p:txBody>
      </p:sp>
      <p:sp>
        <p:nvSpPr>
          <p:cNvPr id="14" name="Text Placeholder 3">
            <a:extLst>
              <a:ext uri="{FF2B5EF4-FFF2-40B4-BE49-F238E27FC236}">
                <a16:creationId xmlns:a16="http://schemas.microsoft.com/office/drawing/2014/main" id="{57FAEB2B-6A01-4C63-ACA3-03B6E2919E8A}"/>
              </a:ext>
            </a:extLst>
          </p:cNvPr>
          <p:cNvSpPr>
            <a:spLocks noGrp="1"/>
          </p:cNvSpPr>
          <p:nvPr>
            <p:ph type="body" sz="half" idx="39"/>
          </p:nvPr>
        </p:nvSpPr>
        <p:spPr>
          <a:xfrm>
            <a:off x="4955269" y="2982416"/>
            <a:ext cx="2113508" cy="519503"/>
          </a:xfrm>
        </p:spPr>
        <p:txBody>
          <a:bodyPr lIns="0" tIns="0" rIns="0" bIns="0" anchor="t" anchorCtr="0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lang="en-US" sz="1200" kern="120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15" name="Text Placeholder 3">
            <a:extLst>
              <a:ext uri="{FF2B5EF4-FFF2-40B4-BE49-F238E27FC236}">
                <a16:creationId xmlns:a16="http://schemas.microsoft.com/office/drawing/2014/main" id="{89680D39-3D54-40CF-ABCB-BA448F099B30}"/>
              </a:ext>
            </a:extLst>
          </p:cNvPr>
          <p:cNvSpPr>
            <a:spLocks noGrp="1"/>
          </p:cNvSpPr>
          <p:nvPr>
            <p:ph type="body" sz="half" idx="40" hasCustomPrompt="1"/>
          </p:nvPr>
        </p:nvSpPr>
        <p:spPr>
          <a:xfrm>
            <a:off x="5509170" y="1924687"/>
            <a:ext cx="1622417" cy="982274"/>
          </a:xfrm>
        </p:spPr>
        <p:txBody>
          <a:bodyPr lIns="0" rIns="0" bIns="0" anchor="ctr" anchorCtr="0">
            <a:normAutofit/>
          </a:bodyPr>
          <a:lstStyle>
            <a:lvl1pPr marL="0" indent="0">
              <a:spcBef>
                <a:spcPts val="0"/>
              </a:spcBef>
              <a:buNone/>
              <a:defRPr lang="en-US" sz="2200" b="1" kern="1200" dirty="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Master text</a:t>
            </a:r>
            <a:br>
              <a:rPr lang="en-US" dirty="0"/>
            </a:br>
            <a:r>
              <a:rPr lang="en-US" dirty="0"/>
              <a:t>styles</a:t>
            </a:r>
          </a:p>
        </p:txBody>
      </p:sp>
      <p:sp>
        <p:nvSpPr>
          <p:cNvPr id="17" name="Picture Placeholder 12">
            <a:extLst>
              <a:ext uri="{FF2B5EF4-FFF2-40B4-BE49-F238E27FC236}">
                <a16:creationId xmlns:a16="http://schemas.microsoft.com/office/drawing/2014/main" id="{E81CA5F1-31CE-4D4C-A27D-2B342ECD994A}"/>
              </a:ext>
            </a:extLst>
          </p:cNvPr>
          <p:cNvSpPr>
            <a:spLocks noGrp="1"/>
          </p:cNvSpPr>
          <p:nvPr>
            <p:ph type="pic" sz="quarter" idx="43"/>
          </p:nvPr>
        </p:nvSpPr>
        <p:spPr>
          <a:xfrm>
            <a:off x="4961249" y="3605411"/>
            <a:ext cx="2048256" cy="896112"/>
          </a:xfrm>
        </p:spPr>
        <p:txBody>
          <a:bodyPr anchor="ctr" anchorCtr="0">
            <a:noAutofit/>
          </a:bodyPr>
          <a:lstStyle>
            <a:lvl1pPr marL="0" indent="0" algn="ctr">
              <a:buNone/>
              <a:defRPr sz="1400"/>
            </a:lvl1pPr>
          </a:lstStyle>
          <a:p>
            <a:r>
              <a:rPr lang="en-US"/>
              <a:t>Click icon to add picture</a:t>
            </a:r>
            <a:endParaRPr lang="ru-RU" dirty="0"/>
          </a:p>
        </p:txBody>
      </p:sp>
      <p:sp>
        <p:nvSpPr>
          <p:cNvPr id="19" name="Text Placeholder 3">
            <a:extLst>
              <a:ext uri="{FF2B5EF4-FFF2-40B4-BE49-F238E27FC236}">
                <a16:creationId xmlns:a16="http://schemas.microsoft.com/office/drawing/2014/main" id="{7C3544C3-FDC7-4C8F-A615-9529597C549D}"/>
              </a:ext>
            </a:extLst>
          </p:cNvPr>
          <p:cNvSpPr>
            <a:spLocks noGrp="1"/>
          </p:cNvSpPr>
          <p:nvPr>
            <p:ph type="body" sz="half" idx="45"/>
          </p:nvPr>
        </p:nvSpPr>
        <p:spPr>
          <a:xfrm>
            <a:off x="7915161" y="2982416"/>
            <a:ext cx="2197045" cy="519503"/>
          </a:xfrm>
        </p:spPr>
        <p:txBody>
          <a:bodyPr lIns="0" tIns="0" rIns="0" bIns="0" anchor="t" anchorCtr="0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lang="en-US" sz="1200" kern="120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22" name="Text Placeholder 3">
            <a:extLst>
              <a:ext uri="{FF2B5EF4-FFF2-40B4-BE49-F238E27FC236}">
                <a16:creationId xmlns:a16="http://schemas.microsoft.com/office/drawing/2014/main" id="{7691DC2D-3064-4822-9D2D-80D59EA85EBB}"/>
              </a:ext>
            </a:extLst>
          </p:cNvPr>
          <p:cNvSpPr>
            <a:spLocks noGrp="1"/>
          </p:cNvSpPr>
          <p:nvPr>
            <p:ph type="body" sz="half" idx="46" hasCustomPrompt="1"/>
          </p:nvPr>
        </p:nvSpPr>
        <p:spPr>
          <a:xfrm>
            <a:off x="8469062" y="1924687"/>
            <a:ext cx="1622417" cy="982274"/>
          </a:xfrm>
        </p:spPr>
        <p:txBody>
          <a:bodyPr lIns="0" rIns="0" bIns="0" anchor="ctr" anchorCtr="0">
            <a:normAutofit/>
          </a:bodyPr>
          <a:lstStyle>
            <a:lvl1pPr marL="0" indent="0">
              <a:spcBef>
                <a:spcPts val="0"/>
              </a:spcBef>
              <a:buNone/>
              <a:defRPr lang="en-US" sz="2200" b="1" kern="1200" dirty="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Master text</a:t>
            </a:r>
            <a:br>
              <a:rPr lang="en-US" dirty="0"/>
            </a:br>
            <a:r>
              <a:rPr lang="en-US" dirty="0"/>
              <a:t>styles</a:t>
            </a:r>
          </a:p>
        </p:txBody>
      </p:sp>
      <p:sp>
        <p:nvSpPr>
          <p:cNvPr id="24" name="Picture Placeholder 12">
            <a:extLst>
              <a:ext uri="{FF2B5EF4-FFF2-40B4-BE49-F238E27FC236}">
                <a16:creationId xmlns:a16="http://schemas.microsoft.com/office/drawing/2014/main" id="{130FD286-B22E-4EEB-8B67-4CE7BF2FBA89}"/>
              </a:ext>
            </a:extLst>
          </p:cNvPr>
          <p:cNvSpPr>
            <a:spLocks noGrp="1"/>
          </p:cNvSpPr>
          <p:nvPr>
            <p:ph type="pic" sz="quarter" idx="48"/>
          </p:nvPr>
        </p:nvSpPr>
        <p:spPr>
          <a:xfrm>
            <a:off x="7921141" y="3605411"/>
            <a:ext cx="1280160" cy="896112"/>
          </a:xfrm>
          <a:ln>
            <a:solidFill>
              <a:schemeClr val="accent5"/>
            </a:solidFill>
          </a:ln>
        </p:spPr>
        <p:txBody>
          <a:bodyPr anchor="ctr" anchorCtr="0">
            <a:noAutofit/>
          </a:bodyPr>
          <a:lstStyle>
            <a:lvl1pPr marL="0" indent="0" algn="ctr">
              <a:buNone/>
              <a:defRPr sz="1400"/>
            </a:lvl1pPr>
          </a:lstStyle>
          <a:p>
            <a:r>
              <a:rPr lang="en-US"/>
              <a:t>Click icon to add picture</a:t>
            </a:r>
            <a:endParaRPr lang="ru-RU" dirty="0"/>
          </a:p>
        </p:txBody>
      </p:sp>
      <p:sp>
        <p:nvSpPr>
          <p:cNvPr id="25" name="Text Placeholder 3">
            <a:extLst>
              <a:ext uri="{FF2B5EF4-FFF2-40B4-BE49-F238E27FC236}">
                <a16:creationId xmlns:a16="http://schemas.microsoft.com/office/drawing/2014/main" id="{EDCAE751-A04A-4A9B-8EE4-3E1B64E955F3}"/>
              </a:ext>
            </a:extLst>
          </p:cNvPr>
          <p:cNvSpPr>
            <a:spLocks noGrp="1"/>
          </p:cNvSpPr>
          <p:nvPr>
            <p:ph type="body" sz="half" idx="49"/>
          </p:nvPr>
        </p:nvSpPr>
        <p:spPr>
          <a:xfrm>
            <a:off x="7888266" y="4704396"/>
            <a:ext cx="2223939" cy="519503"/>
          </a:xfrm>
        </p:spPr>
        <p:txBody>
          <a:bodyPr lIns="0" tIns="0" rIns="0" bIns="0" anchor="t" anchorCtr="0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lang="en-US" sz="1200" kern="120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26" name="Text Placeholder 3">
            <a:extLst>
              <a:ext uri="{FF2B5EF4-FFF2-40B4-BE49-F238E27FC236}">
                <a16:creationId xmlns:a16="http://schemas.microsoft.com/office/drawing/2014/main" id="{21FD07BB-52C2-4F52-A969-6778D844E8D4}"/>
              </a:ext>
            </a:extLst>
          </p:cNvPr>
          <p:cNvSpPr>
            <a:spLocks noGrp="1"/>
          </p:cNvSpPr>
          <p:nvPr>
            <p:ph type="body" sz="half" idx="50"/>
          </p:nvPr>
        </p:nvSpPr>
        <p:spPr>
          <a:xfrm>
            <a:off x="874713" y="5838788"/>
            <a:ext cx="8993089" cy="365122"/>
          </a:xfrm>
        </p:spPr>
        <p:txBody>
          <a:bodyPr lIns="0" tIns="0" rIns="0" bIns="0" anchor="t" anchorCtr="0"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lang="en-US" sz="1200" kern="120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3">
            <a:extLst>
              <a:ext uri="{FF2B5EF4-FFF2-40B4-BE49-F238E27FC236}">
                <a16:creationId xmlns:a16="http://schemas.microsoft.com/office/drawing/2014/main" id="{2E1D5C74-7DD8-44F1-8142-1961D0C932B3}"/>
              </a:ext>
            </a:extLst>
          </p:cNvPr>
          <p:cNvSpPr>
            <a:spLocks noGrp="1"/>
          </p:cNvSpPr>
          <p:nvPr>
            <p:ph type="body" sz="half" idx="51"/>
          </p:nvPr>
        </p:nvSpPr>
        <p:spPr>
          <a:xfrm>
            <a:off x="4955269" y="4704395"/>
            <a:ext cx="2048256" cy="519503"/>
          </a:xfrm>
        </p:spPr>
        <p:txBody>
          <a:bodyPr lIns="0" tIns="0" rIns="0" bIns="0" anchor="t" anchorCtr="0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lang="en-US" sz="1200" kern="120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28" name="Text Placeholder 7">
            <a:extLst>
              <a:ext uri="{FF2B5EF4-FFF2-40B4-BE49-F238E27FC236}">
                <a16:creationId xmlns:a16="http://schemas.microsoft.com/office/drawing/2014/main" id="{9A6D3509-A776-4654-B6B2-F528C9FE78EA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838200" y="1951635"/>
            <a:ext cx="558402" cy="896112"/>
          </a:xfrm>
        </p:spPr>
        <p:txBody>
          <a:bodyPr lIns="0" tIns="0" rIns="0" bIns="0">
            <a:noAutofit/>
          </a:bodyPr>
          <a:lstStyle>
            <a:lvl1pPr marL="0" indent="0" algn="l">
              <a:buNone/>
              <a:defRPr sz="7000" b="1">
                <a:gradFill flip="none" rotWithShape="1">
                  <a:gsLst>
                    <a:gs pos="100000">
                      <a:srgbClr val="6D3B4F"/>
                    </a:gs>
                    <a:gs pos="0">
                      <a:schemeClr val="bg2"/>
                    </a:gs>
                  </a:gsLst>
                  <a:lin ang="10800000" scaled="1"/>
                  <a:tileRect/>
                </a:gradFill>
                <a:latin typeface="+mj-lt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lvl="0"/>
            <a:r>
              <a:rPr lang="en-US" dirty="0"/>
              <a:t>1</a:t>
            </a:r>
            <a:endParaRPr lang="ru-RU" dirty="0"/>
          </a:p>
        </p:txBody>
      </p:sp>
      <p:sp>
        <p:nvSpPr>
          <p:cNvPr id="29" name="Text Placeholder 7">
            <a:extLst>
              <a:ext uri="{FF2B5EF4-FFF2-40B4-BE49-F238E27FC236}">
                <a16:creationId xmlns:a16="http://schemas.microsoft.com/office/drawing/2014/main" id="{BCA4A1CD-2E82-40FA-88EC-3D9F238493C2}"/>
              </a:ext>
            </a:extLst>
          </p:cNvPr>
          <p:cNvSpPr>
            <a:spLocks noGrp="1"/>
          </p:cNvSpPr>
          <p:nvPr>
            <p:ph type="body" sz="quarter" idx="52" hasCustomPrompt="1"/>
          </p:nvPr>
        </p:nvSpPr>
        <p:spPr>
          <a:xfrm>
            <a:off x="4927665" y="1927715"/>
            <a:ext cx="558402" cy="896112"/>
          </a:xfrm>
        </p:spPr>
        <p:txBody>
          <a:bodyPr lIns="0" tIns="0" rIns="0" bIns="0">
            <a:noAutofit/>
          </a:bodyPr>
          <a:lstStyle>
            <a:lvl1pPr marL="0" indent="0" algn="l">
              <a:buNone/>
              <a:defRPr sz="7000" b="1">
                <a:gradFill flip="none" rotWithShape="1">
                  <a:gsLst>
                    <a:gs pos="100000">
                      <a:srgbClr val="6D3B4F"/>
                    </a:gs>
                    <a:gs pos="0">
                      <a:schemeClr val="bg2"/>
                    </a:gs>
                  </a:gsLst>
                  <a:lin ang="10800000" scaled="1"/>
                  <a:tileRect/>
                </a:gradFill>
                <a:latin typeface="+mj-lt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lvl="0"/>
            <a:r>
              <a:rPr lang="en-US" dirty="0"/>
              <a:t>1</a:t>
            </a:r>
            <a:endParaRPr lang="ru-RU" dirty="0"/>
          </a:p>
        </p:txBody>
      </p:sp>
      <p:sp>
        <p:nvSpPr>
          <p:cNvPr id="30" name="Text Placeholder 7">
            <a:extLst>
              <a:ext uri="{FF2B5EF4-FFF2-40B4-BE49-F238E27FC236}">
                <a16:creationId xmlns:a16="http://schemas.microsoft.com/office/drawing/2014/main" id="{476CA787-1443-453E-A0C1-A9391E1B647D}"/>
              </a:ext>
            </a:extLst>
          </p:cNvPr>
          <p:cNvSpPr>
            <a:spLocks noGrp="1"/>
          </p:cNvSpPr>
          <p:nvPr>
            <p:ph type="body" sz="quarter" idx="53" hasCustomPrompt="1"/>
          </p:nvPr>
        </p:nvSpPr>
        <p:spPr>
          <a:xfrm>
            <a:off x="7888266" y="1931188"/>
            <a:ext cx="558402" cy="896112"/>
          </a:xfrm>
        </p:spPr>
        <p:txBody>
          <a:bodyPr lIns="0" tIns="0" rIns="0" bIns="0">
            <a:noAutofit/>
          </a:bodyPr>
          <a:lstStyle>
            <a:lvl1pPr marL="0" indent="0" algn="l">
              <a:buNone/>
              <a:defRPr sz="7000" b="1">
                <a:gradFill flip="none" rotWithShape="1">
                  <a:gsLst>
                    <a:gs pos="100000">
                      <a:srgbClr val="6D3B4F"/>
                    </a:gs>
                    <a:gs pos="0">
                      <a:schemeClr val="bg2"/>
                    </a:gs>
                  </a:gsLst>
                  <a:lin ang="10800000" scaled="1"/>
                  <a:tileRect/>
                </a:gradFill>
                <a:latin typeface="+mj-lt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lvl="0"/>
            <a:r>
              <a:rPr lang="en-US" dirty="0"/>
              <a:t>1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3239587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4" orient="horz" pos="550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35.xml"/><Relationship Id="rId18" Type="http://schemas.openxmlformats.org/officeDocument/2006/relationships/slideLayout" Target="../slideLayouts/slideLayout40.xml"/><Relationship Id="rId26" Type="http://schemas.openxmlformats.org/officeDocument/2006/relationships/slideLayout" Target="../slideLayouts/slideLayout48.xml"/><Relationship Id="rId3" Type="http://schemas.openxmlformats.org/officeDocument/2006/relationships/slideLayout" Target="../slideLayouts/slideLayout25.xml"/><Relationship Id="rId21" Type="http://schemas.openxmlformats.org/officeDocument/2006/relationships/slideLayout" Target="../slideLayouts/slideLayout43.xml"/><Relationship Id="rId34" Type="http://schemas.openxmlformats.org/officeDocument/2006/relationships/slideLayout" Target="../slideLayouts/slideLayout56.xml"/><Relationship Id="rId7" Type="http://schemas.openxmlformats.org/officeDocument/2006/relationships/slideLayout" Target="../slideLayouts/slideLayout29.xml"/><Relationship Id="rId12" Type="http://schemas.openxmlformats.org/officeDocument/2006/relationships/slideLayout" Target="../slideLayouts/slideLayout34.xml"/><Relationship Id="rId17" Type="http://schemas.openxmlformats.org/officeDocument/2006/relationships/slideLayout" Target="../slideLayouts/slideLayout39.xml"/><Relationship Id="rId25" Type="http://schemas.openxmlformats.org/officeDocument/2006/relationships/slideLayout" Target="../slideLayouts/slideLayout47.xml"/><Relationship Id="rId33" Type="http://schemas.openxmlformats.org/officeDocument/2006/relationships/slideLayout" Target="../slideLayouts/slideLayout55.xml"/><Relationship Id="rId2" Type="http://schemas.openxmlformats.org/officeDocument/2006/relationships/slideLayout" Target="../slideLayouts/slideLayout24.xml"/><Relationship Id="rId16" Type="http://schemas.openxmlformats.org/officeDocument/2006/relationships/slideLayout" Target="../slideLayouts/slideLayout38.xml"/><Relationship Id="rId20" Type="http://schemas.openxmlformats.org/officeDocument/2006/relationships/slideLayout" Target="../slideLayouts/slideLayout42.xml"/><Relationship Id="rId29" Type="http://schemas.openxmlformats.org/officeDocument/2006/relationships/slideLayout" Target="../slideLayouts/slideLayout51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24" Type="http://schemas.openxmlformats.org/officeDocument/2006/relationships/slideLayout" Target="../slideLayouts/slideLayout46.xml"/><Relationship Id="rId32" Type="http://schemas.openxmlformats.org/officeDocument/2006/relationships/slideLayout" Target="../slideLayouts/slideLayout54.xml"/><Relationship Id="rId5" Type="http://schemas.openxmlformats.org/officeDocument/2006/relationships/slideLayout" Target="../slideLayouts/slideLayout27.xml"/><Relationship Id="rId15" Type="http://schemas.openxmlformats.org/officeDocument/2006/relationships/slideLayout" Target="../slideLayouts/slideLayout37.xml"/><Relationship Id="rId23" Type="http://schemas.openxmlformats.org/officeDocument/2006/relationships/slideLayout" Target="../slideLayouts/slideLayout45.xml"/><Relationship Id="rId28" Type="http://schemas.openxmlformats.org/officeDocument/2006/relationships/slideLayout" Target="../slideLayouts/slideLayout50.xml"/><Relationship Id="rId10" Type="http://schemas.openxmlformats.org/officeDocument/2006/relationships/slideLayout" Target="../slideLayouts/slideLayout32.xml"/><Relationship Id="rId19" Type="http://schemas.openxmlformats.org/officeDocument/2006/relationships/slideLayout" Target="../slideLayouts/slideLayout41.xml"/><Relationship Id="rId31" Type="http://schemas.openxmlformats.org/officeDocument/2006/relationships/slideLayout" Target="../slideLayouts/slideLayout53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Relationship Id="rId14" Type="http://schemas.openxmlformats.org/officeDocument/2006/relationships/slideLayout" Target="../slideLayouts/slideLayout36.xml"/><Relationship Id="rId22" Type="http://schemas.openxmlformats.org/officeDocument/2006/relationships/slideLayout" Target="../slideLayouts/slideLayout44.xml"/><Relationship Id="rId27" Type="http://schemas.openxmlformats.org/officeDocument/2006/relationships/slideLayout" Target="../slideLayouts/slideLayout49.xml"/><Relationship Id="rId30" Type="http://schemas.openxmlformats.org/officeDocument/2006/relationships/slideLayout" Target="../slideLayouts/slideLayout52.xml"/><Relationship Id="rId35" Type="http://schemas.openxmlformats.org/officeDocument/2006/relationships/theme" Target="../theme/theme3.xml"/><Relationship Id="rId8" Type="http://schemas.openxmlformats.org/officeDocument/2006/relationships/slideLayout" Target="../slideLayouts/slideLayout3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5F2B90F-D45A-4FCE-AF5C-7A6EBA62B5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SG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383F0CE-0547-4DA4-8D3E-9E42B183CD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SG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C92B702-715E-42A0-B43B-FA997114F6D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7E141C-C9BA-4039-9C8D-57A9D35CD1BD}" type="datetimeFigureOut">
              <a:rPr lang="en-SG" smtClean="0"/>
              <a:t>22/5/2020</a:t>
            </a:fld>
            <a:endParaRPr lang="en-S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FB62D73-6166-48AF-AB95-860E8689DD4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S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5B0F4DB-5269-4026-8DF4-0F1881EA4C2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7FD81B-3E35-4B1F-80B1-8C3C256A6F0D}" type="slidenum">
              <a:rPr lang="en-SG" smtClean="0"/>
              <a:t>‹#›</a:t>
            </a:fld>
            <a:endParaRPr lang="en-SG"/>
          </a:p>
        </p:txBody>
      </p:sp>
    </p:spTree>
    <p:extLst>
      <p:ext uri="{BB962C8B-B14F-4D97-AF65-F5344CB8AC3E}">
        <p14:creationId xmlns:p14="http://schemas.microsoft.com/office/powerpoint/2010/main" val="28712449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6E871BB-7875-47AC-A541-ADD133C5F0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SG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EEAD635-C4F4-4386-99BB-6E598B79139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SG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9004DD8-7604-4842-A77A-606A4D8EDDC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EE477E-4701-4748-95C0-32D0125CD437}" type="datetimeFigureOut">
              <a:rPr lang="en-SG" smtClean="0"/>
              <a:t>22/5/2020</a:t>
            </a:fld>
            <a:endParaRPr lang="en-S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98D471-FF4B-430F-8B51-088C0A37CB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S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52B5973-9968-40F7-B39B-C37F775A15E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23A906-0F61-449F-A9D3-5D7517BFB603}" type="slidenum">
              <a:rPr lang="en-SG" smtClean="0"/>
              <a:t>‹#›</a:t>
            </a:fld>
            <a:endParaRPr lang="en-SG"/>
          </a:p>
        </p:txBody>
      </p:sp>
    </p:spTree>
    <p:extLst>
      <p:ext uri="{BB962C8B-B14F-4D97-AF65-F5344CB8AC3E}">
        <p14:creationId xmlns:p14="http://schemas.microsoft.com/office/powerpoint/2010/main" val="35879530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5" r:id="rId1"/>
    <p:sldLayoutId id="2147483666" r:id="rId2"/>
    <p:sldLayoutId id="2147483667" r:id="rId3"/>
    <p:sldLayoutId id="2147483668" r:id="rId4"/>
    <p:sldLayoutId id="2147483669" r:id="rId5"/>
    <p:sldLayoutId id="2147483670" r:id="rId6"/>
    <p:sldLayoutId id="2147483671" r:id="rId7"/>
    <p:sldLayoutId id="2147483672" r:id="rId8"/>
    <p:sldLayoutId id="2147483673" r:id="rId9"/>
    <p:sldLayoutId id="2147483674" r:id="rId10"/>
    <p:sldLayoutId id="214748367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81909F8-4C72-41AE-A265-A2B21B72E9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noProof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14C406D-18BA-41D1-9AE4-5455C4F8FB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2C08778-B918-4CC2-ACB0-052809B793C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0265399" y="5810623"/>
            <a:ext cx="1080000" cy="234000"/>
          </a:xfrm>
          <a:prstGeom prst="rect">
            <a:avLst/>
          </a:prstGeom>
        </p:spPr>
        <p:txBody>
          <a:bodyPr vert="horz" lIns="91440" tIns="0" rIns="0" bIns="0" rtlCol="0" anchor="b" anchorCtr="0"/>
          <a:lstStyle>
            <a:lvl1pPr algn="r">
              <a:defRPr sz="1000">
                <a:solidFill>
                  <a:schemeClr val="tx1">
                    <a:lumMod val="60000"/>
                    <a:lumOff val="40000"/>
                  </a:schemeClr>
                </a:solidFill>
              </a:defRPr>
            </a:lvl1pPr>
          </a:lstStyle>
          <a:p>
            <a:fld id="{3435D83B-8639-4535-9E2A-6F2776DA544B}" type="datetime1">
              <a:rPr lang="en-US" noProof="0" smtClean="0"/>
              <a:t>5/22/2020</a:t>
            </a:fld>
            <a:endParaRPr lang="en-US" noProof="0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1498005-9236-461C-A055-9B9AB0DDFC3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7230599" y="6057923"/>
            <a:ext cx="4114800" cy="234000"/>
          </a:xfrm>
          <a:prstGeom prst="rect">
            <a:avLst/>
          </a:prstGeom>
        </p:spPr>
        <p:txBody>
          <a:bodyPr vert="horz" lIns="91440" tIns="0" rIns="0" bIns="0" rtlCol="0" anchor="t" anchorCtr="0"/>
          <a:lstStyle>
            <a:lvl1pPr algn="r">
              <a:defRPr sz="1000">
                <a:solidFill>
                  <a:schemeClr val="tx1">
                    <a:lumMod val="60000"/>
                    <a:lumOff val="40000"/>
                  </a:schemeClr>
                </a:solidFill>
              </a:defRPr>
            </a:lvl1pPr>
          </a:lstStyle>
          <a:p>
            <a:r>
              <a:rPr lang="en-US" noProof="0" dirty="0"/>
              <a:t>ADD A 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320050C-14A2-4A8D-A783-08B8265C7B5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1478" y="6057923"/>
            <a:ext cx="394063" cy="234000"/>
          </a:xfrm>
          <a:prstGeom prst="rect">
            <a:avLst/>
          </a:prstGeom>
        </p:spPr>
        <p:txBody>
          <a:bodyPr vert="horz" lIns="90000" tIns="0" rIns="0" bIns="0" rtlCol="0" anchor="t" anchorCtr="0"/>
          <a:lstStyle>
            <a:lvl1pPr algn="ctr">
              <a:defRPr sz="100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</a:lstStyle>
          <a:p>
            <a:fld id="{3CE5352E-9B9F-4EDC-8769-7FA3D3F814C7}" type="slidenum">
              <a:rPr lang="en-US" noProof="0" smtClean="0"/>
              <a:pPr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4290690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7" r:id="rId1"/>
    <p:sldLayoutId id="2147483678" r:id="rId2"/>
    <p:sldLayoutId id="2147483679" r:id="rId3"/>
    <p:sldLayoutId id="2147483680" r:id="rId4"/>
    <p:sldLayoutId id="2147483681" r:id="rId5"/>
    <p:sldLayoutId id="2147483682" r:id="rId6"/>
    <p:sldLayoutId id="2147483683" r:id="rId7"/>
    <p:sldLayoutId id="2147483684" r:id="rId8"/>
    <p:sldLayoutId id="2147483685" r:id="rId9"/>
    <p:sldLayoutId id="2147483686" r:id="rId10"/>
    <p:sldLayoutId id="2147483687" r:id="rId11"/>
    <p:sldLayoutId id="2147483688" r:id="rId12"/>
    <p:sldLayoutId id="2147483689" r:id="rId13"/>
    <p:sldLayoutId id="2147483690" r:id="rId14"/>
    <p:sldLayoutId id="2147483691" r:id="rId15"/>
    <p:sldLayoutId id="2147483692" r:id="rId16"/>
    <p:sldLayoutId id="2147483693" r:id="rId17"/>
    <p:sldLayoutId id="2147483694" r:id="rId18"/>
    <p:sldLayoutId id="2147483695" r:id="rId19"/>
    <p:sldLayoutId id="2147483696" r:id="rId20"/>
    <p:sldLayoutId id="2147483697" r:id="rId21"/>
    <p:sldLayoutId id="2147483698" r:id="rId22"/>
    <p:sldLayoutId id="2147483699" r:id="rId23"/>
    <p:sldLayoutId id="2147483700" r:id="rId24"/>
    <p:sldLayoutId id="2147483701" r:id="rId25"/>
    <p:sldLayoutId id="2147483702" r:id="rId26"/>
    <p:sldLayoutId id="2147483703" r:id="rId27"/>
    <p:sldLayoutId id="2147483704" r:id="rId28"/>
    <p:sldLayoutId id="2147483705" r:id="rId29"/>
    <p:sldLayoutId id="2147483706" r:id="rId30"/>
    <p:sldLayoutId id="2147483707" r:id="rId31"/>
    <p:sldLayoutId id="2147483708" r:id="rId32"/>
    <p:sldLayoutId id="2147483709" r:id="rId33"/>
    <p:sldLayoutId id="2147483710" r:id="rId34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550">
          <p15:clr>
            <a:srgbClr val="F26B43"/>
          </p15:clr>
        </p15:guide>
        <p15:guide id="2" pos="7401">
          <p15:clr>
            <a:srgbClr val="F26B43"/>
          </p15:clr>
        </p15:guide>
        <p15:guide id="3" pos="279">
          <p15:clr>
            <a:srgbClr val="F26B43"/>
          </p15:clr>
        </p15:guide>
        <p15:guide id="4" pos="551">
          <p15:clr>
            <a:srgbClr val="F26B43"/>
          </p15:clr>
        </p15:guide>
        <p15:guide id="5" pos="7129">
          <p15:clr>
            <a:srgbClr val="F26B43"/>
          </p15:clr>
        </p15:guide>
        <p15:guide id="6" orient="horz" pos="4042">
          <p15:clr>
            <a:srgbClr val="F26B43"/>
          </p15:clr>
        </p15:guide>
        <p15:guide id="7" orient="horz" pos="377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5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7.png"/><Relationship Id="rId7" Type="http://schemas.openxmlformats.org/officeDocument/2006/relationships/image" Target="../media/image10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9.jpg"/><Relationship Id="rId5" Type="http://schemas.openxmlformats.org/officeDocument/2006/relationships/chart" Target="../charts/chart1.xml"/><Relationship Id="rId4" Type="http://schemas.openxmlformats.org/officeDocument/2006/relationships/image" Target="../media/image8.JPG"/><Relationship Id="rId9" Type="http://schemas.openxmlformats.org/officeDocument/2006/relationships/chart" Target="../charts/char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7" Type="http://schemas.openxmlformats.org/officeDocument/2006/relationships/image" Target="../media/image15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4.jpg"/><Relationship Id="rId5" Type="http://schemas.openxmlformats.org/officeDocument/2006/relationships/image" Target="../media/image13.JPG"/><Relationship Id="rId4" Type="http://schemas.openxmlformats.org/officeDocument/2006/relationships/chart" Target="../charts/char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3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13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7" Type="http://schemas.openxmlformats.org/officeDocument/2006/relationships/image" Target="../media/image31.png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7" Type="http://schemas.openxmlformats.org/officeDocument/2006/relationships/image" Target="../media/image4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36.png"/><Relationship Id="rId5" Type="http://schemas.openxmlformats.org/officeDocument/2006/relationships/image" Target="../media/image35.png"/><Relationship Id="rId4" Type="http://schemas.openxmlformats.org/officeDocument/2006/relationships/image" Target="../media/image3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7" Type="http://schemas.openxmlformats.org/officeDocument/2006/relationships/image" Target="../media/image39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38.png"/><Relationship Id="rId5" Type="http://schemas.openxmlformats.org/officeDocument/2006/relationships/image" Target="../media/image37.png"/><Relationship Id="rId4" Type="http://schemas.openxmlformats.org/officeDocument/2006/relationships/image" Target="../media/image4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png"/><Relationship Id="rId3" Type="http://schemas.openxmlformats.org/officeDocument/2006/relationships/image" Target="../media/image32.png"/><Relationship Id="rId7" Type="http://schemas.openxmlformats.org/officeDocument/2006/relationships/image" Target="../media/image34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33.png"/><Relationship Id="rId5" Type="http://schemas.openxmlformats.org/officeDocument/2006/relationships/image" Target="../media/image37.png"/><Relationship Id="rId4" Type="http://schemas.openxmlformats.org/officeDocument/2006/relationships/image" Target="../media/image4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png"/><Relationship Id="rId3" Type="http://schemas.openxmlformats.org/officeDocument/2006/relationships/image" Target="../media/image41.png"/><Relationship Id="rId7" Type="http://schemas.openxmlformats.org/officeDocument/2006/relationships/image" Target="../media/image45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44.png"/><Relationship Id="rId5" Type="http://schemas.openxmlformats.org/officeDocument/2006/relationships/image" Target="../media/image43.png"/><Relationship Id="rId4" Type="http://schemas.openxmlformats.org/officeDocument/2006/relationships/image" Target="../media/image42.png"/><Relationship Id="rId9" Type="http://schemas.openxmlformats.org/officeDocument/2006/relationships/image" Target="../media/image47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24">
            <a:extLst>
              <a:ext uri="{FF2B5EF4-FFF2-40B4-BE49-F238E27FC236}">
                <a16:creationId xmlns:a16="http://schemas.microsoft.com/office/drawing/2014/main" id="{71B2258F-86CA-4D4D-8270-BC05FCDEBF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7999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0" name="Picture Placeholder 19" descr="A body of water with a city in the background&#10;&#10;Description automatically generated">
            <a:extLst>
              <a:ext uri="{FF2B5EF4-FFF2-40B4-BE49-F238E27FC236}">
                <a16:creationId xmlns:a16="http://schemas.microsoft.com/office/drawing/2014/main" id="{6BB18968-4010-4392-BBC6-8A7A0751600F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 rotWithShape="1">
          <a:blip r:embed="rId2">
            <a:alphaModFix amt="50000"/>
          </a:blip>
          <a:srcRect/>
          <a:stretch/>
        </p:blipFill>
        <p:spPr>
          <a:xfrm>
            <a:off x="20" y="1"/>
            <a:ext cx="12191980" cy="6857999"/>
          </a:xfrm>
          <a:prstGeom prst="rect">
            <a:avLst/>
          </a:prstGeom>
        </p:spPr>
      </p:pic>
      <p:sp>
        <p:nvSpPr>
          <p:cNvPr id="4" name="Title 3">
            <a:extLst>
              <a:ext uri="{FF2B5EF4-FFF2-40B4-BE49-F238E27FC236}">
                <a16:creationId xmlns:a16="http://schemas.microsoft.com/office/drawing/2014/main" id="{D5B2BC59-134D-4AFC-B52F-67591CAB876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67326" y="1122362"/>
            <a:ext cx="9400674" cy="2900518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6000" dirty="0">
                <a:solidFill>
                  <a:srgbClr val="FFFFFF"/>
                </a:solidFill>
              </a:rPr>
              <a:t>TIK INTERNATIONAL PTE LTD</a:t>
            </a:r>
          </a:p>
        </p:txBody>
      </p:sp>
      <p:sp>
        <p:nvSpPr>
          <p:cNvPr id="5" name="Subtitle 4">
            <a:extLst>
              <a:ext uri="{FF2B5EF4-FFF2-40B4-BE49-F238E27FC236}">
                <a16:creationId xmlns:a16="http://schemas.microsoft.com/office/drawing/2014/main" id="{B39A2B74-3287-4C03-80AF-662CC92EF14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267326" y="4159404"/>
            <a:ext cx="9400674" cy="1098395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 sz="2400" i="1" dirty="0">
                <a:solidFill>
                  <a:srgbClr val="FFFFFF"/>
                </a:solidFill>
                <a:latin typeface="+mn-lt"/>
              </a:rPr>
              <a:t>Your Trusted Partner!</a:t>
            </a:r>
          </a:p>
        </p:txBody>
      </p:sp>
      <p:pic>
        <p:nvPicPr>
          <p:cNvPr id="22" name="Picture 21" descr="A close up of a sign&#10;&#10;Description automatically generated">
            <a:extLst>
              <a:ext uri="{FF2B5EF4-FFF2-40B4-BE49-F238E27FC236}">
                <a16:creationId xmlns:a16="http://schemas.microsoft.com/office/drawing/2014/main" id="{C3B59ED8-002D-4EA3-958D-9C21C73D8DA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74080" y="1122361"/>
            <a:ext cx="2043840" cy="20438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115341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A3A23C-C6B1-4060-8AB4-80821CC502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8724" y="3551184"/>
            <a:ext cx="11274552" cy="1483978"/>
          </a:xfrm>
        </p:spPr>
        <p:txBody>
          <a:bodyPr/>
          <a:lstStyle/>
          <a:p>
            <a:r>
              <a:rPr lang="en-US" dirty="0"/>
              <a:t>Our Purpose is to provide total trading solution for our client. From beginning of the journey to after-sales support, we create value through professional services. 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7A6C219-E77D-47F7-9256-86D68B38DA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CE5352E-9B9F-4EDC-8769-7FA3D3F814C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srgbClr val="96556D">
                    <a:lumMod val="60000"/>
                    <a:lumOff val="4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srgbClr val="96556D">
                  <a:lumMod val="60000"/>
                  <a:lumOff val="40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7" name="Picture Placeholder 16" descr="A picture containing table&#10;&#10;Description automatically generated">
            <a:extLst>
              <a:ext uri="{FF2B5EF4-FFF2-40B4-BE49-F238E27FC236}">
                <a16:creationId xmlns:a16="http://schemas.microsoft.com/office/drawing/2014/main" id="{69B6D57F-930C-4F85-8C0D-F419C176FA6E}"/>
              </a:ext>
            </a:extLst>
          </p:cNvPr>
          <p:cNvPicPr>
            <a:picLocks noGrp="1" noChangeAspect="1"/>
          </p:cNvPicPr>
          <p:nvPr>
            <p:ph type="pic" sz="quarter" idx="14"/>
          </p:nvPr>
        </p:nvPicPr>
        <p:blipFill>
          <a:blip r:embed="rId2"/>
          <a:srcRect t="29837" b="29837"/>
          <a:stretch>
            <a:fillRect/>
          </a:stretch>
        </p:blipFill>
        <p:spPr>
          <a:xfrm>
            <a:off x="458724" y="457200"/>
            <a:ext cx="11274552" cy="2971800"/>
          </a:xfrm>
        </p:spPr>
      </p:pic>
      <p:sp>
        <p:nvSpPr>
          <p:cNvPr id="18" name="Rectangle 17">
            <a:extLst>
              <a:ext uri="{FF2B5EF4-FFF2-40B4-BE49-F238E27FC236}">
                <a16:creationId xmlns:a16="http://schemas.microsoft.com/office/drawing/2014/main" id="{A3DEC758-B559-41C8-B534-B32BA505D07E}"/>
              </a:ext>
            </a:extLst>
          </p:cNvPr>
          <p:cNvSpPr/>
          <p:nvPr/>
        </p:nvSpPr>
        <p:spPr>
          <a:xfrm>
            <a:off x="1078020" y="5157346"/>
            <a:ext cx="52290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0" i="0" u="none" strike="noStrike" kern="1200" cap="none" spc="0" normalizeH="0" baseline="0" noProof="0" dirty="0">
                <a:ln w="0"/>
                <a:solidFill>
                  <a:srgbClr val="FFFF00"/>
                </a:solidFill>
                <a:effectLst>
                  <a:outerShdw blurRad="38100" dist="19050" dir="2700000" algn="tl" rotWithShape="0">
                    <a:srgbClr val="3F5779">
                      <a:alpha val="40000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T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E92FDF84-27C5-470A-9916-6814EFDC3EE2}"/>
              </a:ext>
            </a:extLst>
          </p:cNvPr>
          <p:cNvSpPr/>
          <p:nvPr/>
        </p:nvSpPr>
        <p:spPr>
          <a:xfrm>
            <a:off x="4777981" y="5157346"/>
            <a:ext cx="35939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0" i="0" u="none" strike="noStrike" kern="1200" cap="none" spc="0" normalizeH="0" baseline="0" noProof="0" dirty="0">
                <a:ln w="0"/>
                <a:solidFill>
                  <a:srgbClr val="FFFF00"/>
                </a:solidFill>
                <a:effectLst>
                  <a:outerShdw blurRad="38100" dist="19050" dir="2700000" algn="tl" rotWithShape="0">
                    <a:srgbClr val="3F5779">
                      <a:alpha val="40000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I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76229FCC-08D8-4355-B33D-01AABAAB8FF7}"/>
              </a:ext>
            </a:extLst>
          </p:cNvPr>
          <p:cNvSpPr/>
          <p:nvPr/>
        </p:nvSpPr>
        <p:spPr>
          <a:xfrm>
            <a:off x="8365732" y="5157346"/>
            <a:ext cx="54373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0" i="0" u="none" strike="noStrike" kern="1200" cap="none" spc="0" normalizeH="0" baseline="0" noProof="0" dirty="0">
                <a:ln w="0"/>
                <a:solidFill>
                  <a:srgbClr val="FFFF00"/>
                </a:solidFill>
                <a:effectLst>
                  <a:outerShdw blurRad="38100" dist="19050" dir="2700000" algn="tl" rotWithShape="0">
                    <a:srgbClr val="3F5779">
                      <a:alpha val="40000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K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D9D974F4-2C89-4872-BD08-F06E425C81B5}"/>
              </a:ext>
            </a:extLst>
          </p:cNvPr>
          <p:cNvSpPr/>
          <p:nvPr/>
        </p:nvSpPr>
        <p:spPr>
          <a:xfrm>
            <a:off x="1398958" y="5357401"/>
            <a:ext cx="93609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3F577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rust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484F711C-1583-4279-B82D-5F8CB6694A50}"/>
              </a:ext>
            </a:extLst>
          </p:cNvPr>
          <p:cNvSpPr txBox="1"/>
          <p:nvPr/>
        </p:nvSpPr>
        <p:spPr>
          <a:xfrm>
            <a:off x="4957013" y="5357400"/>
            <a:ext cx="196927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3F577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nsightful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3820AB41-770A-42E5-8826-790668F29252}"/>
              </a:ext>
            </a:extLst>
          </p:cNvPr>
          <p:cNvSpPr txBox="1"/>
          <p:nvPr/>
        </p:nvSpPr>
        <p:spPr>
          <a:xfrm>
            <a:off x="8755852" y="5357399"/>
            <a:ext cx="29453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3F577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nowledgeable</a:t>
            </a:r>
          </a:p>
        </p:txBody>
      </p:sp>
    </p:spTree>
    <p:extLst>
      <p:ext uri="{BB962C8B-B14F-4D97-AF65-F5344CB8AC3E}">
        <p14:creationId xmlns:p14="http://schemas.microsoft.com/office/powerpoint/2010/main" val="211431516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>
            <a:extLst>
              <a:ext uri="{FF2B5EF4-FFF2-40B4-BE49-F238E27FC236}">
                <a16:creationId xmlns:a16="http://schemas.microsoft.com/office/drawing/2014/main" id="{DC2B43A2-C198-4343-B94D-DD13E1084F9B}"/>
              </a:ext>
            </a:extLst>
          </p:cNvPr>
          <p:cNvGrpSpPr/>
          <p:nvPr/>
        </p:nvGrpSpPr>
        <p:grpSpPr>
          <a:xfrm>
            <a:off x="7076846" y="368630"/>
            <a:ext cx="2055302" cy="681779"/>
            <a:chOff x="696287" y="973122"/>
            <a:chExt cx="2055302" cy="681779"/>
          </a:xfrm>
        </p:grpSpPr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5CA1CBCD-5968-452A-8ECE-942B8395455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536" t="4181" r="15325" b="3948"/>
            <a:stretch/>
          </p:blipFill>
          <p:spPr>
            <a:xfrm>
              <a:off x="696287" y="973122"/>
              <a:ext cx="696285" cy="681779"/>
            </a:xfrm>
            <a:prstGeom prst="rect">
              <a:avLst/>
            </a:prstGeom>
          </p:spPr>
        </p:pic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2FFB8E29-805F-49A2-9113-CF968429550C}"/>
                </a:ext>
              </a:extLst>
            </p:cNvPr>
            <p:cNvSpPr txBox="1"/>
            <p:nvPr/>
          </p:nvSpPr>
          <p:spPr>
            <a:xfrm>
              <a:off x="1392572" y="973122"/>
              <a:ext cx="1359017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SG" b="1" dirty="0"/>
                <a:t>5.64 Mil</a:t>
              </a:r>
            </a:p>
            <a:p>
              <a:r>
                <a:rPr lang="en-SG" b="1" dirty="0"/>
                <a:t>In 2018</a:t>
              </a:r>
            </a:p>
          </p:txBody>
        </p:sp>
      </p:grpSp>
      <p:grpSp>
        <p:nvGrpSpPr>
          <p:cNvPr id="11" name="Group 10">
            <a:extLst>
              <a:ext uri="{FF2B5EF4-FFF2-40B4-BE49-F238E27FC236}">
                <a16:creationId xmlns:a16="http://schemas.microsoft.com/office/drawing/2014/main" id="{ADA823E5-B0FB-44C6-A42A-0A1685134322}"/>
              </a:ext>
            </a:extLst>
          </p:cNvPr>
          <p:cNvGrpSpPr/>
          <p:nvPr/>
        </p:nvGrpSpPr>
        <p:grpSpPr>
          <a:xfrm>
            <a:off x="9871126" y="267083"/>
            <a:ext cx="2106204" cy="931047"/>
            <a:chOff x="2457406" y="3884233"/>
            <a:chExt cx="2106204" cy="931047"/>
          </a:xfrm>
        </p:grpSpPr>
        <p:pic>
          <p:nvPicPr>
            <p:cNvPr id="9" name="Picture 8" descr="A close up of a logo&#10;&#10;Description automatically generated">
              <a:extLst>
                <a:ext uri="{FF2B5EF4-FFF2-40B4-BE49-F238E27FC236}">
                  <a16:creationId xmlns:a16="http://schemas.microsoft.com/office/drawing/2014/main" id="{BF7BD6C3-11B1-46E4-B044-52D576F4CA1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457406" y="3884233"/>
              <a:ext cx="931047" cy="931047"/>
            </a:xfrm>
            <a:prstGeom prst="rect">
              <a:avLst/>
            </a:prstGeom>
          </p:spPr>
        </p:pic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1CC4D7D5-629B-470D-B266-61BA823E7768}"/>
                </a:ext>
              </a:extLst>
            </p:cNvPr>
            <p:cNvSpPr txBox="1"/>
            <p:nvPr/>
          </p:nvSpPr>
          <p:spPr>
            <a:xfrm>
              <a:off x="3388453" y="4026590"/>
              <a:ext cx="1175157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SG" b="1" dirty="0"/>
                <a:t>SGD9,293</a:t>
              </a:r>
            </a:p>
            <a:p>
              <a:r>
                <a:rPr lang="en-SG" b="1" dirty="0"/>
                <a:t>In 2018</a:t>
              </a:r>
            </a:p>
          </p:txBody>
        </p:sp>
      </p:grpSp>
      <p:pic>
        <p:nvPicPr>
          <p:cNvPr id="13" name="Picture 12">
            <a:extLst>
              <a:ext uri="{FF2B5EF4-FFF2-40B4-BE49-F238E27FC236}">
                <a16:creationId xmlns:a16="http://schemas.microsoft.com/office/drawing/2014/main" id="{C92110D4-0D9A-48DD-A0E1-696EBF8A096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23451" y="1554931"/>
            <a:ext cx="2001555" cy="1942337"/>
          </a:xfrm>
          <a:prstGeom prst="rect">
            <a:avLst/>
          </a:prstGeom>
        </p:spPr>
      </p:pic>
      <p:graphicFrame>
        <p:nvGraphicFramePr>
          <p:cNvPr id="16" name="Chart 15">
            <a:extLst>
              <a:ext uri="{FF2B5EF4-FFF2-40B4-BE49-F238E27FC236}">
                <a16:creationId xmlns:a16="http://schemas.microsoft.com/office/drawing/2014/main" id="{C1F1A4D8-6F2A-4B81-AB32-D3C1EE04A03A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189210233"/>
              </p:ext>
            </p:extLst>
          </p:nvPr>
        </p:nvGraphicFramePr>
        <p:xfrm>
          <a:off x="6381866" y="1326579"/>
          <a:ext cx="3445263" cy="239904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pic>
        <p:nvPicPr>
          <p:cNvPr id="18" name="Picture 17" descr="A screenshot of a cell phone&#10;&#10;Description automatically generated">
            <a:extLst>
              <a:ext uri="{FF2B5EF4-FFF2-40B4-BE49-F238E27FC236}">
                <a16:creationId xmlns:a16="http://schemas.microsoft.com/office/drawing/2014/main" id="{66A05350-A772-47C8-B58E-D88B9B331241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624" t="29358" r="18016" b="32274"/>
          <a:stretch/>
        </p:blipFill>
        <p:spPr>
          <a:xfrm>
            <a:off x="298579" y="0"/>
            <a:ext cx="5511557" cy="3548537"/>
          </a:xfrm>
          <a:prstGeom prst="rect">
            <a:avLst/>
          </a:prstGeom>
        </p:spPr>
      </p:pic>
      <p:cxnSp>
        <p:nvCxnSpPr>
          <p:cNvPr id="20" name="Straight Arrow Connector 19">
            <a:extLst>
              <a:ext uri="{FF2B5EF4-FFF2-40B4-BE49-F238E27FC236}">
                <a16:creationId xmlns:a16="http://schemas.microsoft.com/office/drawing/2014/main" id="{6CC0E1A2-11C4-44E1-9393-E9644D1D81E0}"/>
              </a:ext>
            </a:extLst>
          </p:cNvPr>
          <p:cNvCxnSpPr>
            <a:cxnSpLocks/>
          </p:cNvCxnSpPr>
          <p:nvPr/>
        </p:nvCxnSpPr>
        <p:spPr>
          <a:xfrm>
            <a:off x="451123" y="3730191"/>
            <a:ext cx="5336124" cy="0"/>
          </a:xfrm>
          <a:prstGeom prst="straightConnector1">
            <a:avLst/>
          </a:prstGeom>
          <a:ln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extBox 20">
            <a:extLst>
              <a:ext uri="{FF2B5EF4-FFF2-40B4-BE49-F238E27FC236}">
                <a16:creationId xmlns:a16="http://schemas.microsoft.com/office/drawing/2014/main" id="{7ED6519A-DE6A-4037-A6EF-0434455BEAF6}"/>
              </a:ext>
            </a:extLst>
          </p:cNvPr>
          <p:cNvSpPr txBox="1"/>
          <p:nvPr/>
        </p:nvSpPr>
        <p:spPr>
          <a:xfrm>
            <a:off x="2368754" y="3749961"/>
            <a:ext cx="7504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SG" b="1" dirty="0"/>
              <a:t>49KM</a:t>
            </a:r>
          </a:p>
        </p:txBody>
      </p:sp>
      <p:grpSp>
        <p:nvGrpSpPr>
          <p:cNvPr id="29" name="Group 28">
            <a:extLst>
              <a:ext uri="{FF2B5EF4-FFF2-40B4-BE49-F238E27FC236}">
                <a16:creationId xmlns:a16="http://schemas.microsoft.com/office/drawing/2014/main" id="{36C6713F-FC7B-4110-BCDB-92019452415A}"/>
              </a:ext>
            </a:extLst>
          </p:cNvPr>
          <p:cNvGrpSpPr/>
          <p:nvPr/>
        </p:nvGrpSpPr>
        <p:grpSpPr>
          <a:xfrm>
            <a:off x="988643" y="5706624"/>
            <a:ext cx="3841473" cy="656394"/>
            <a:chOff x="8254108" y="3253088"/>
            <a:chExt cx="3841473" cy="656394"/>
          </a:xfrm>
        </p:grpSpPr>
        <p:pic>
          <p:nvPicPr>
            <p:cNvPr id="25" name="Picture 24" descr="A close up of a logo&#10;&#10;Description automatically generated">
              <a:extLst>
                <a:ext uri="{FF2B5EF4-FFF2-40B4-BE49-F238E27FC236}">
                  <a16:creationId xmlns:a16="http://schemas.microsoft.com/office/drawing/2014/main" id="{D96EC904-92BB-4CE7-95FF-DA230146A0F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31842" b="29279"/>
            <a:stretch/>
          </p:blipFill>
          <p:spPr>
            <a:xfrm>
              <a:off x="8254108" y="3253088"/>
              <a:ext cx="1662374" cy="646331"/>
            </a:xfrm>
            <a:prstGeom prst="rect">
              <a:avLst/>
            </a:prstGeom>
          </p:spPr>
        </p:pic>
        <p:sp>
          <p:nvSpPr>
            <p:cNvPr id="26" name="TextBox 25">
              <a:extLst>
                <a:ext uri="{FF2B5EF4-FFF2-40B4-BE49-F238E27FC236}">
                  <a16:creationId xmlns:a16="http://schemas.microsoft.com/office/drawing/2014/main" id="{386D7092-2B15-498E-944F-3E08DE4123A6}"/>
                </a:ext>
              </a:extLst>
            </p:cNvPr>
            <p:cNvSpPr txBox="1"/>
            <p:nvPr/>
          </p:nvSpPr>
          <p:spPr>
            <a:xfrm>
              <a:off x="10052177" y="3263151"/>
              <a:ext cx="2043404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SG" b="1" dirty="0"/>
                <a:t>14</a:t>
              </a:r>
              <a:r>
                <a:rPr lang="en-SG" b="1" baseline="30000" dirty="0"/>
                <a:t>th</a:t>
              </a:r>
              <a:r>
                <a:rPr lang="en-SG" b="1" dirty="0"/>
                <a:t> Largest Exporter in World</a:t>
              </a:r>
            </a:p>
          </p:txBody>
        </p:sp>
      </p:grpSp>
      <p:grpSp>
        <p:nvGrpSpPr>
          <p:cNvPr id="30" name="Group 29">
            <a:extLst>
              <a:ext uri="{FF2B5EF4-FFF2-40B4-BE49-F238E27FC236}">
                <a16:creationId xmlns:a16="http://schemas.microsoft.com/office/drawing/2014/main" id="{A1E74358-61F1-4074-9B47-C7E570BC879A}"/>
              </a:ext>
            </a:extLst>
          </p:cNvPr>
          <p:cNvGrpSpPr/>
          <p:nvPr/>
        </p:nvGrpSpPr>
        <p:grpSpPr>
          <a:xfrm>
            <a:off x="938309" y="4246989"/>
            <a:ext cx="3873790" cy="1184982"/>
            <a:chOff x="8221791" y="4086625"/>
            <a:chExt cx="3873790" cy="1184982"/>
          </a:xfrm>
        </p:grpSpPr>
        <p:pic>
          <p:nvPicPr>
            <p:cNvPr id="23" name="Picture 22" descr="A close up of a sign&#10;&#10;Description automatically generated">
              <a:extLst>
                <a:ext uri="{FF2B5EF4-FFF2-40B4-BE49-F238E27FC236}">
                  <a16:creationId xmlns:a16="http://schemas.microsoft.com/office/drawing/2014/main" id="{117BF50A-2C31-4B5C-AD0D-32B304DE0D4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7492" b="11043"/>
            <a:stretch/>
          </p:blipFill>
          <p:spPr>
            <a:xfrm>
              <a:off x="8221791" y="4086625"/>
              <a:ext cx="1694691" cy="1184982"/>
            </a:xfrm>
            <a:prstGeom prst="rect">
              <a:avLst/>
            </a:prstGeom>
          </p:spPr>
        </p:pic>
        <p:sp>
          <p:nvSpPr>
            <p:cNvPr id="27" name="TextBox 26">
              <a:extLst>
                <a:ext uri="{FF2B5EF4-FFF2-40B4-BE49-F238E27FC236}">
                  <a16:creationId xmlns:a16="http://schemas.microsoft.com/office/drawing/2014/main" id="{73A441AF-AC6F-4DDE-81F1-E6FAB47DBCAB}"/>
                </a:ext>
              </a:extLst>
            </p:cNvPr>
            <p:cNvSpPr txBox="1"/>
            <p:nvPr/>
          </p:nvSpPr>
          <p:spPr>
            <a:xfrm>
              <a:off x="10052177" y="4355950"/>
              <a:ext cx="2043404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SG" b="1" dirty="0"/>
                <a:t>15</a:t>
              </a:r>
              <a:r>
                <a:rPr lang="en-SG" b="1" baseline="30000" dirty="0"/>
                <a:t>th</a:t>
              </a:r>
              <a:r>
                <a:rPr lang="en-SG" b="1" dirty="0"/>
                <a:t> Largest Importer in World</a:t>
              </a:r>
            </a:p>
          </p:txBody>
        </p:sp>
      </p:grpSp>
      <p:graphicFrame>
        <p:nvGraphicFramePr>
          <p:cNvPr id="33" name="Chart 32">
            <a:extLst>
              <a:ext uri="{FF2B5EF4-FFF2-40B4-BE49-F238E27FC236}">
                <a16:creationId xmlns:a16="http://schemas.microsoft.com/office/drawing/2014/main" id="{DCD5E074-8CC1-4096-93E7-5081969554B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796892597"/>
              </p:ext>
            </p:extLst>
          </p:nvPr>
        </p:nvGraphicFramePr>
        <p:xfrm>
          <a:off x="6221381" y="3972230"/>
          <a:ext cx="5654180" cy="261868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9"/>
          </a:graphicData>
        </a:graphic>
      </p:graphicFrame>
      <p:sp>
        <p:nvSpPr>
          <p:cNvPr id="34" name="TextBox 33">
            <a:extLst>
              <a:ext uri="{FF2B5EF4-FFF2-40B4-BE49-F238E27FC236}">
                <a16:creationId xmlns:a16="http://schemas.microsoft.com/office/drawing/2014/main" id="{58F9B3E2-ABDA-4A5D-AC22-86B93DABCF9F}"/>
              </a:ext>
            </a:extLst>
          </p:cNvPr>
          <p:cNvSpPr txBox="1"/>
          <p:nvPr/>
        </p:nvSpPr>
        <p:spPr>
          <a:xfrm>
            <a:off x="10802173" y="5598903"/>
            <a:ext cx="1294752" cy="58477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SG" sz="1600" b="1" dirty="0"/>
              <a:t>Household Expenditure</a:t>
            </a:r>
          </a:p>
        </p:txBody>
      </p:sp>
    </p:spTree>
    <p:extLst>
      <p:ext uri="{BB962C8B-B14F-4D97-AF65-F5344CB8AC3E}">
        <p14:creationId xmlns:p14="http://schemas.microsoft.com/office/powerpoint/2010/main" val="80953148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3C63F4B4-8BA8-4585-B9FC-B9B97163E061}"/>
              </a:ext>
            </a:extLst>
          </p:cNvPr>
          <p:cNvSpPr txBox="1"/>
          <p:nvPr/>
        </p:nvSpPr>
        <p:spPr>
          <a:xfrm>
            <a:off x="5965621" y="1359482"/>
            <a:ext cx="18258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SG" b="1" dirty="0"/>
              <a:t>Estimated 4 Mil Online Users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65282E3B-76B0-482C-8CC5-34AF1D2AD21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1075" y="1143000"/>
            <a:ext cx="1079296" cy="1079296"/>
          </a:xfrm>
          <a:prstGeom prst="rect">
            <a:avLst/>
          </a:prstGeom>
        </p:spPr>
      </p:pic>
      <p:graphicFrame>
        <p:nvGraphicFramePr>
          <p:cNvPr id="11" name="Chart 10">
            <a:extLst>
              <a:ext uri="{FF2B5EF4-FFF2-40B4-BE49-F238E27FC236}">
                <a16:creationId xmlns:a16="http://schemas.microsoft.com/office/drawing/2014/main" id="{C1DC7713-E135-4382-9469-156035A2838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056226464"/>
              </p:ext>
            </p:extLst>
          </p:nvPr>
        </p:nvGraphicFramePr>
        <p:xfrm>
          <a:off x="0" y="3148542"/>
          <a:ext cx="5086351" cy="370945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4" name="Chart 13">
            <a:extLst>
              <a:ext uri="{FF2B5EF4-FFF2-40B4-BE49-F238E27FC236}">
                <a16:creationId xmlns:a16="http://schemas.microsoft.com/office/drawing/2014/main" id="{821E43C8-282D-4A16-9906-ECA292AA38E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557251747"/>
              </p:ext>
            </p:extLst>
          </p:nvPr>
        </p:nvGraphicFramePr>
        <p:xfrm>
          <a:off x="3829049" y="3329517"/>
          <a:ext cx="5019676" cy="365654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pic>
        <p:nvPicPr>
          <p:cNvPr id="16" name="Picture 15">
            <a:extLst>
              <a:ext uri="{FF2B5EF4-FFF2-40B4-BE49-F238E27FC236}">
                <a16:creationId xmlns:a16="http://schemas.microsoft.com/office/drawing/2014/main" id="{E69254EC-EBBE-48EF-ACDC-88EEC6F9AA7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81949" y="3791944"/>
            <a:ext cx="4132761" cy="2422653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3D0E00F9-4A75-4708-A448-1049E3D21974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440" b="11682"/>
          <a:stretch/>
        </p:blipFill>
        <p:spPr>
          <a:xfrm>
            <a:off x="1123704" y="73607"/>
            <a:ext cx="2838941" cy="2571750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7ED6BC57-6D29-4DAB-9942-543C6C02A82A}"/>
              </a:ext>
            </a:extLst>
          </p:cNvPr>
          <p:cNvSpPr txBox="1"/>
          <p:nvPr/>
        </p:nvSpPr>
        <p:spPr>
          <a:xfrm>
            <a:off x="1199414" y="2641666"/>
            <a:ext cx="295126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SG" b="1" dirty="0"/>
              <a:t>eCommerce Data Singapore</a:t>
            </a:r>
          </a:p>
        </p:txBody>
      </p:sp>
      <p:pic>
        <p:nvPicPr>
          <p:cNvPr id="21" name="Picture 20" descr="A close up of a logo&#10;&#10;Description automatically generated">
            <a:extLst>
              <a:ext uri="{FF2B5EF4-FFF2-40B4-BE49-F238E27FC236}">
                <a16:creationId xmlns:a16="http://schemas.microsoft.com/office/drawing/2014/main" id="{E6D69B61-3103-42F7-AC29-BE17044D6632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64518" y="1022408"/>
            <a:ext cx="1199888" cy="1199888"/>
          </a:xfrm>
          <a:prstGeom prst="rect">
            <a:avLst/>
          </a:prstGeom>
        </p:spPr>
      </p:pic>
      <p:sp>
        <p:nvSpPr>
          <p:cNvPr id="22" name="TextBox 21">
            <a:extLst>
              <a:ext uri="{FF2B5EF4-FFF2-40B4-BE49-F238E27FC236}">
                <a16:creationId xmlns:a16="http://schemas.microsoft.com/office/drawing/2014/main" id="{738226B9-A676-437A-9332-952721F33270}"/>
              </a:ext>
            </a:extLst>
          </p:cNvPr>
          <p:cNvSpPr txBox="1"/>
          <p:nvPr/>
        </p:nvSpPr>
        <p:spPr>
          <a:xfrm>
            <a:off x="9892980" y="1220982"/>
            <a:ext cx="151821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SG" b="1" dirty="0"/>
              <a:t>Estimated USD4,906 Mil Revenue</a:t>
            </a:r>
          </a:p>
        </p:txBody>
      </p:sp>
    </p:spTree>
    <p:extLst>
      <p:ext uri="{BB962C8B-B14F-4D97-AF65-F5344CB8AC3E}">
        <p14:creationId xmlns:p14="http://schemas.microsoft.com/office/powerpoint/2010/main" val="169148903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Freeform: Shape 9">
            <a:extLst>
              <a:ext uri="{FF2B5EF4-FFF2-40B4-BE49-F238E27FC236}">
                <a16:creationId xmlns:a16="http://schemas.microsoft.com/office/drawing/2014/main" id="{46C2E80F-49A6-4372-B103-219D417A5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4096" y="470925"/>
            <a:ext cx="4381009" cy="5892104"/>
          </a:xfrm>
          <a:custGeom>
            <a:avLst/>
            <a:gdLst>
              <a:gd name="connsiteX0" fmla="*/ 0 w 4381009"/>
              <a:gd name="connsiteY0" fmla="*/ 0 h 5892104"/>
              <a:gd name="connsiteX1" fmla="*/ 4157628 w 4381009"/>
              <a:gd name="connsiteY1" fmla="*/ 0 h 5892104"/>
              <a:gd name="connsiteX2" fmla="*/ 4169302 w 4381009"/>
              <a:gd name="connsiteY2" fmla="*/ 68659 h 5892104"/>
              <a:gd name="connsiteX3" fmla="*/ 4191571 w 4381009"/>
              <a:gd name="connsiteY3" fmla="*/ 205472 h 5892104"/>
              <a:gd name="connsiteX4" fmla="*/ 4213368 w 4381009"/>
              <a:gd name="connsiteY4" fmla="*/ 342890 h 5892104"/>
              <a:gd name="connsiteX5" fmla="*/ 4232030 w 4381009"/>
              <a:gd name="connsiteY5" fmla="*/ 480913 h 5892104"/>
              <a:gd name="connsiteX6" fmla="*/ 4250848 w 4381009"/>
              <a:gd name="connsiteY6" fmla="*/ 618332 h 5892104"/>
              <a:gd name="connsiteX7" fmla="*/ 4268412 w 4381009"/>
              <a:gd name="connsiteY7" fmla="*/ 756355 h 5892104"/>
              <a:gd name="connsiteX8" fmla="*/ 4283467 w 4381009"/>
              <a:gd name="connsiteY8" fmla="*/ 892563 h 5892104"/>
              <a:gd name="connsiteX9" fmla="*/ 4297737 w 4381009"/>
              <a:gd name="connsiteY9" fmla="*/ 1030587 h 5892104"/>
              <a:gd name="connsiteX10" fmla="*/ 4310754 w 4381009"/>
              <a:gd name="connsiteY10" fmla="*/ 1168005 h 5892104"/>
              <a:gd name="connsiteX11" fmla="*/ 4322045 w 4381009"/>
              <a:gd name="connsiteY11" fmla="*/ 1303002 h 5892104"/>
              <a:gd name="connsiteX12" fmla="*/ 4333336 w 4381009"/>
              <a:gd name="connsiteY12" fmla="*/ 1439815 h 5892104"/>
              <a:gd name="connsiteX13" fmla="*/ 4342745 w 4381009"/>
              <a:gd name="connsiteY13" fmla="*/ 1574812 h 5892104"/>
              <a:gd name="connsiteX14" fmla="*/ 4350115 w 4381009"/>
              <a:gd name="connsiteY14" fmla="*/ 1709808 h 5892104"/>
              <a:gd name="connsiteX15" fmla="*/ 4357799 w 4381009"/>
              <a:gd name="connsiteY15" fmla="*/ 1844200 h 5892104"/>
              <a:gd name="connsiteX16" fmla="*/ 4364229 w 4381009"/>
              <a:gd name="connsiteY16" fmla="*/ 1977381 h 5892104"/>
              <a:gd name="connsiteX17" fmla="*/ 4368777 w 4381009"/>
              <a:gd name="connsiteY17" fmla="*/ 2109351 h 5892104"/>
              <a:gd name="connsiteX18" fmla="*/ 4372697 w 4381009"/>
              <a:gd name="connsiteY18" fmla="*/ 2241321 h 5892104"/>
              <a:gd name="connsiteX19" fmla="*/ 4376461 w 4381009"/>
              <a:gd name="connsiteY19" fmla="*/ 2372080 h 5892104"/>
              <a:gd name="connsiteX20" fmla="*/ 4378186 w 4381009"/>
              <a:gd name="connsiteY20" fmla="*/ 2501023 h 5892104"/>
              <a:gd name="connsiteX21" fmla="*/ 4380068 w 4381009"/>
              <a:gd name="connsiteY21" fmla="*/ 2629966 h 5892104"/>
              <a:gd name="connsiteX22" fmla="*/ 4381009 w 4381009"/>
              <a:gd name="connsiteY22" fmla="*/ 2757093 h 5892104"/>
              <a:gd name="connsiteX23" fmla="*/ 4380068 w 4381009"/>
              <a:gd name="connsiteY23" fmla="*/ 2883010 h 5892104"/>
              <a:gd name="connsiteX24" fmla="*/ 4380068 w 4381009"/>
              <a:gd name="connsiteY24" fmla="*/ 3007715 h 5892104"/>
              <a:gd name="connsiteX25" fmla="*/ 4378186 w 4381009"/>
              <a:gd name="connsiteY25" fmla="*/ 3131210 h 5892104"/>
              <a:gd name="connsiteX26" fmla="*/ 4375363 w 4381009"/>
              <a:gd name="connsiteY26" fmla="*/ 3252283 h 5892104"/>
              <a:gd name="connsiteX27" fmla="*/ 4372697 w 4381009"/>
              <a:gd name="connsiteY27" fmla="*/ 3372146 h 5892104"/>
              <a:gd name="connsiteX28" fmla="*/ 4369718 w 4381009"/>
              <a:gd name="connsiteY28" fmla="*/ 3489587 h 5892104"/>
              <a:gd name="connsiteX29" fmla="*/ 4365170 w 4381009"/>
              <a:gd name="connsiteY29" fmla="*/ 3606423 h 5892104"/>
              <a:gd name="connsiteX30" fmla="*/ 4360309 w 4381009"/>
              <a:gd name="connsiteY30" fmla="*/ 3721443 h 5892104"/>
              <a:gd name="connsiteX31" fmla="*/ 4355918 w 4381009"/>
              <a:gd name="connsiteY31" fmla="*/ 3834041 h 5892104"/>
              <a:gd name="connsiteX32" fmla="*/ 4343529 w 4381009"/>
              <a:gd name="connsiteY32" fmla="*/ 4053789 h 5892104"/>
              <a:gd name="connsiteX33" fmla="*/ 4330356 w 4381009"/>
              <a:gd name="connsiteY33" fmla="*/ 4264457 h 5892104"/>
              <a:gd name="connsiteX34" fmla="*/ 4316556 w 4381009"/>
              <a:gd name="connsiteY34" fmla="*/ 4466650 h 5892104"/>
              <a:gd name="connsiteX35" fmla="*/ 4301344 w 4381009"/>
              <a:gd name="connsiteY35" fmla="*/ 4657946 h 5892104"/>
              <a:gd name="connsiteX36" fmla="*/ 4285506 w 4381009"/>
              <a:gd name="connsiteY36" fmla="*/ 4840767 h 5892104"/>
              <a:gd name="connsiteX37" fmla="*/ 4268412 w 4381009"/>
              <a:gd name="connsiteY37" fmla="*/ 5010269 h 5892104"/>
              <a:gd name="connsiteX38" fmla="*/ 4251633 w 4381009"/>
              <a:gd name="connsiteY38" fmla="*/ 5169481 h 5892104"/>
              <a:gd name="connsiteX39" fmla="*/ 4234853 w 4381009"/>
              <a:gd name="connsiteY39" fmla="*/ 5315980 h 5892104"/>
              <a:gd name="connsiteX40" fmla="*/ 4219014 w 4381009"/>
              <a:gd name="connsiteY40" fmla="*/ 5450371 h 5892104"/>
              <a:gd name="connsiteX41" fmla="*/ 4203959 w 4381009"/>
              <a:gd name="connsiteY41" fmla="*/ 5569628 h 5892104"/>
              <a:gd name="connsiteX42" fmla="*/ 4189689 w 4381009"/>
              <a:gd name="connsiteY42" fmla="*/ 5677384 h 5892104"/>
              <a:gd name="connsiteX43" fmla="*/ 4177770 w 4381009"/>
              <a:gd name="connsiteY43" fmla="*/ 5768189 h 5892104"/>
              <a:gd name="connsiteX44" fmla="*/ 4166479 w 4381009"/>
              <a:gd name="connsiteY44" fmla="*/ 5844465 h 5892104"/>
              <a:gd name="connsiteX45" fmla="*/ 4159132 w 4381009"/>
              <a:gd name="connsiteY45" fmla="*/ 5892104 h 5892104"/>
              <a:gd name="connsiteX46" fmla="*/ 0 w 4381009"/>
              <a:gd name="connsiteY46" fmla="*/ 5892104 h 58921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</a:cxnLst>
            <a:rect l="l" t="t" r="r" b="b"/>
            <a:pathLst>
              <a:path w="4381009" h="5892104">
                <a:moveTo>
                  <a:pt x="0" y="0"/>
                </a:moveTo>
                <a:lnTo>
                  <a:pt x="4157628" y="0"/>
                </a:lnTo>
                <a:lnTo>
                  <a:pt x="4169302" y="68659"/>
                </a:lnTo>
                <a:lnTo>
                  <a:pt x="4191571" y="205472"/>
                </a:lnTo>
                <a:lnTo>
                  <a:pt x="4213368" y="342890"/>
                </a:lnTo>
                <a:lnTo>
                  <a:pt x="4232030" y="480913"/>
                </a:lnTo>
                <a:lnTo>
                  <a:pt x="4250848" y="618332"/>
                </a:lnTo>
                <a:lnTo>
                  <a:pt x="4268412" y="756355"/>
                </a:lnTo>
                <a:lnTo>
                  <a:pt x="4283467" y="892563"/>
                </a:lnTo>
                <a:lnTo>
                  <a:pt x="4297737" y="1030587"/>
                </a:lnTo>
                <a:lnTo>
                  <a:pt x="4310754" y="1168005"/>
                </a:lnTo>
                <a:lnTo>
                  <a:pt x="4322045" y="1303002"/>
                </a:lnTo>
                <a:lnTo>
                  <a:pt x="4333336" y="1439815"/>
                </a:lnTo>
                <a:lnTo>
                  <a:pt x="4342745" y="1574812"/>
                </a:lnTo>
                <a:lnTo>
                  <a:pt x="4350115" y="1709808"/>
                </a:lnTo>
                <a:lnTo>
                  <a:pt x="4357799" y="1844200"/>
                </a:lnTo>
                <a:lnTo>
                  <a:pt x="4364229" y="1977381"/>
                </a:lnTo>
                <a:lnTo>
                  <a:pt x="4368777" y="2109351"/>
                </a:lnTo>
                <a:lnTo>
                  <a:pt x="4372697" y="2241321"/>
                </a:lnTo>
                <a:lnTo>
                  <a:pt x="4376461" y="2372080"/>
                </a:lnTo>
                <a:lnTo>
                  <a:pt x="4378186" y="2501023"/>
                </a:lnTo>
                <a:lnTo>
                  <a:pt x="4380068" y="2629966"/>
                </a:lnTo>
                <a:lnTo>
                  <a:pt x="4381009" y="2757093"/>
                </a:lnTo>
                <a:lnTo>
                  <a:pt x="4380068" y="2883010"/>
                </a:lnTo>
                <a:lnTo>
                  <a:pt x="4380068" y="3007715"/>
                </a:lnTo>
                <a:lnTo>
                  <a:pt x="4378186" y="3131210"/>
                </a:lnTo>
                <a:lnTo>
                  <a:pt x="4375363" y="3252283"/>
                </a:lnTo>
                <a:lnTo>
                  <a:pt x="4372697" y="3372146"/>
                </a:lnTo>
                <a:lnTo>
                  <a:pt x="4369718" y="3489587"/>
                </a:lnTo>
                <a:lnTo>
                  <a:pt x="4365170" y="3606423"/>
                </a:lnTo>
                <a:lnTo>
                  <a:pt x="4360309" y="3721443"/>
                </a:lnTo>
                <a:lnTo>
                  <a:pt x="4355918" y="3834041"/>
                </a:lnTo>
                <a:lnTo>
                  <a:pt x="4343529" y="4053789"/>
                </a:lnTo>
                <a:lnTo>
                  <a:pt x="4330356" y="4264457"/>
                </a:lnTo>
                <a:lnTo>
                  <a:pt x="4316556" y="4466650"/>
                </a:lnTo>
                <a:lnTo>
                  <a:pt x="4301344" y="4657946"/>
                </a:lnTo>
                <a:lnTo>
                  <a:pt x="4285506" y="4840767"/>
                </a:lnTo>
                <a:lnTo>
                  <a:pt x="4268412" y="5010269"/>
                </a:lnTo>
                <a:lnTo>
                  <a:pt x="4251633" y="5169481"/>
                </a:lnTo>
                <a:lnTo>
                  <a:pt x="4234853" y="5315980"/>
                </a:lnTo>
                <a:lnTo>
                  <a:pt x="4219014" y="5450371"/>
                </a:lnTo>
                <a:lnTo>
                  <a:pt x="4203959" y="5569628"/>
                </a:lnTo>
                <a:lnTo>
                  <a:pt x="4189689" y="5677384"/>
                </a:lnTo>
                <a:lnTo>
                  <a:pt x="4177770" y="5768189"/>
                </a:lnTo>
                <a:lnTo>
                  <a:pt x="4166479" y="5844465"/>
                </a:lnTo>
                <a:lnTo>
                  <a:pt x="4159132" y="5892104"/>
                </a:lnTo>
                <a:lnTo>
                  <a:pt x="0" y="5892104"/>
                </a:lnTo>
                <a:close/>
              </a:path>
            </a:pathLst>
          </a:cu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E81AB00-E43E-4430-B09B-8553C94B0E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63029" y="1012004"/>
            <a:ext cx="3416158" cy="4795408"/>
          </a:xfrm>
        </p:spPr>
        <p:txBody>
          <a:bodyPr>
            <a:normAutofit/>
          </a:bodyPr>
          <a:lstStyle/>
          <a:p>
            <a:r>
              <a:rPr lang="en-US" b="1">
                <a:solidFill>
                  <a:srgbClr val="FFFFFF"/>
                </a:solidFill>
              </a:rPr>
              <a:t>Product Standard requirement</a:t>
            </a:r>
            <a:endParaRPr lang="en-SG">
              <a:solidFill>
                <a:srgbClr val="FFFFFF"/>
              </a:solidFill>
            </a:endParaRPr>
          </a:p>
        </p:txBody>
      </p:sp>
      <p:graphicFrame>
        <p:nvGraphicFramePr>
          <p:cNvPr id="54" name="Content Placeholder 2">
            <a:extLst>
              <a:ext uri="{FF2B5EF4-FFF2-40B4-BE49-F238E27FC236}">
                <a16:creationId xmlns:a16="http://schemas.microsoft.com/office/drawing/2014/main" id="{BF353A29-D558-4703-B74B-66CEE798791C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5194300" y="470924"/>
          <a:ext cx="6513604" cy="588542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27745529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screenshot of a cell phone&#10;&#10;Description automatically generated">
            <a:extLst>
              <a:ext uri="{FF2B5EF4-FFF2-40B4-BE49-F238E27FC236}">
                <a16:creationId xmlns:a16="http://schemas.microsoft.com/office/drawing/2014/main" id="{A24CB3AA-0025-4431-8815-C989F13F23EE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775200" y="268059"/>
            <a:ext cx="7416800" cy="6319754"/>
          </a:xfrm>
          <a:prstGeom prst="rect">
            <a:avLst/>
          </a:prstGeom>
          <a:noFill/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AB45A142-4255-493C-8284-5D566C121B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336884" y="321177"/>
            <a:ext cx="4332307" cy="6179552"/>
          </a:xfrm>
          <a:prstGeom prst="rect">
            <a:avLst/>
          </a:prstGeom>
          <a:solidFill>
            <a:srgbClr val="404040">
              <a:alpha val="89804"/>
            </a:srgbClr>
          </a:solidFill>
          <a:ln w="127000" cap="sq" cmpd="thinThick">
            <a:solidFill>
              <a:srgbClr val="595959">
                <a:alpha val="8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C2C77B2-497D-4AA6-BBF8-56E4B89B46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4237" y="914400"/>
            <a:ext cx="3657600" cy="2887579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48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Label requirement (Food)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38FB9660-F42F-4313-BBC4-47C007FE484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191126" y="3910267"/>
            <a:ext cx="2586790" cy="0"/>
          </a:xfrm>
          <a:prstGeom prst="line">
            <a:avLst/>
          </a:prstGeom>
          <a:ln w="22225">
            <a:solidFill>
              <a:srgbClr val="D9D9D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>
            <a:extLst>
              <a:ext uri="{FF2B5EF4-FFF2-40B4-BE49-F238E27FC236}">
                <a16:creationId xmlns:a16="http://schemas.microsoft.com/office/drawing/2014/main" id="{F4473B64-7914-4E2F-A6D8-CF8706440658}"/>
              </a:ext>
            </a:extLst>
          </p:cNvPr>
          <p:cNvSpPr txBox="1"/>
          <p:nvPr/>
        </p:nvSpPr>
        <p:spPr>
          <a:xfrm>
            <a:off x="7486649" y="717549"/>
            <a:ext cx="463551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SG" sz="6600" b="1" dirty="0">
                <a:solidFill>
                  <a:srgbClr val="FF00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1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BBFBAE2-05B0-40E5-BE9C-A8DC95461A09}"/>
              </a:ext>
            </a:extLst>
          </p:cNvPr>
          <p:cNvSpPr txBox="1"/>
          <p:nvPr/>
        </p:nvSpPr>
        <p:spPr>
          <a:xfrm>
            <a:off x="9632949" y="2198524"/>
            <a:ext cx="463551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SG" sz="6600" b="1" dirty="0">
                <a:solidFill>
                  <a:srgbClr val="FF00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2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279DC8DA-5DDA-4279-B643-E028552566A1}"/>
              </a:ext>
            </a:extLst>
          </p:cNvPr>
          <p:cNvSpPr txBox="1"/>
          <p:nvPr/>
        </p:nvSpPr>
        <p:spPr>
          <a:xfrm>
            <a:off x="9401173" y="4151134"/>
            <a:ext cx="463551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SG" sz="6600" b="1" dirty="0">
                <a:solidFill>
                  <a:srgbClr val="FF00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3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C751175C-ACFA-4803-92C2-8073BE18F8FD}"/>
              </a:ext>
            </a:extLst>
          </p:cNvPr>
          <p:cNvSpPr txBox="1"/>
          <p:nvPr/>
        </p:nvSpPr>
        <p:spPr>
          <a:xfrm>
            <a:off x="6254749" y="5661104"/>
            <a:ext cx="463551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SG" sz="6600" b="1" dirty="0">
                <a:solidFill>
                  <a:srgbClr val="FF00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4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D13A33F4-EFEE-43C8-9ED8-FDF910F71610}"/>
              </a:ext>
            </a:extLst>
          </p:cNvPr>
          <p:cNvSpPr txBox="1"/>
          <p:nvPr/>
        </p:nvSpPr>
        <p:spPr>
          <a:xfrm>
            <a:off x="11391565" y="4553108"/>
            <a:ext cx="463551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SG" sz="6600" b="1" dirty="0">
                <a:solidFill>
                  <a:srgbClr val="FF00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5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E2D4DA3A-A42A-4E65-8E04-526CA5BDCD1C}"/>
              </a:ext>
            </a:extLst>
          </p:cNvPr>
          <p:cNvSpPr txBox="1"/>
          <p:nvPr/>
        </p:nvSpPr>
        <p:spPr>
          <a:xfrm>
            <a:off x="11328232" y="5259130"/>
            <a:ext cx="463551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SG" sz="6600" b="1" dirty="0">
                <a:solidFill>
                  <a:srgbClr val="FF00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6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C258452A-8384-4094-A8D5-2C749165BEE4}"/>
              </a:ext>
            </a:extLst>
          </p:cNvPr>
          <p:cNvSpPr txBox="1"/>
          <p:nvPr/>
        </p:nvSpPr>
        <p:spPr>
          <a:xfrm>
            <a:off x="11054212" y="1090528"/>
            <a:ext cx="463551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SG" sz="6600" b="1" dirty="0">
                <a:solidFill>
                  <a:srgbClr val="FF00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7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3FB3BCFC-6BFF-4D87-95B1-15D537BD7B83}"/>
              </a:ext>
            </a:extLst>
          </p:cNvPr>
          <p:cNvSpPr txBox="1"/>
          <p:nvPr/>
        </p:nvSpPr>
        <p:spPr>
          <a:xfrm>
            <a:off x="5710353" y="914400"/>
            <a:ext cx="463551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SG" sz="6600" b="1" dirty="0">
                <a:solidFill>
                  <a:srgbClr val="FF00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7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0CF45A4F-9432-4436-9C31-FF50E9ADE619}"/>
              </a:ext>
            </a:extLst>
          </p:cNvPr>
          <p:cNvSpPr txBox="1"/>
          <p:nvPr/>
        </p:nvSpPr>
        <p:spPr>
          <a:xfrm>
            <a:off x="6907327" y="3043138"/>
            <a:ext cx="463551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SG" sz="6600" b="1" dirty="0">
                <a:solidFill>
                  <a:srgbClr val="FF00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8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768CA4C1-0B9F-4203-A3D7-551D33684E08}"/>
              </a:ext>
            </a:extLst>
          </p:cNvPr>
          <p:cNvSpPr txBox="1"/>
          <p:nvPr/>
        </p:nvSpPr>
        <p:spPr>
          <a:xfrm>
            <a:off x="11159789" y="3208223"/>
            <a:ext cx="463551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SG" sz="6600" b="1" dirty="0">
                <a:solidFill>
                  <a:srgbClr val="FF00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9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F0D4A766-340E-4819-BB99-85CA99EC8598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0165"/>
          <a:stretch/>
        </p:blipFill>
        <p:spPr>
          <a:xfrm>
            <a:off x="9721849" y="6215102"/>
            <a:ext cx="2390775" cy="2428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666736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AB45A142-4255-493C-8284-5D566C121B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336884" y="321177"/>
            <a:ext cx="4332307" cy="6179552"/>
          </a:xfrm>
          <a:prstGeom prst="rect">
            <a:avLst/>
          </a:prstGeom>
          <a:solidFill>
            <a:srgbClr val="404040">
              <a:alpha val="89804"/>
            </a:srgbClr>
          </a:solidFill>
          <a:ln w="127000" cap="sq" cmpd="thinThick">
            <a:solidFill>
              <a:srgbClr val="595959">
                <a:alpha val="8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5CC8DB5-45A1-4C7C-AD8F-D6C22DF72B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4237" y="914400"/>
            <a:ext cx="3657600" cy="2887579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48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TIK Checklist for Products Import</a:t>
            </a: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38FB9660-F42F-4313-BBC4-47C007FE484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191126" y="3910267"/>
            <a:ext cx="2586790" cy="0"/>
          </a:xfrm>
          <a:prstGeom prst="line">
            <a:avLst/>
          </a:prstGeom>
          <a:ln w="22225">
            <a:solidFill>
              <a:srgbClr val="D9D9D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Content Placeholder 4" descr="A screenshot of a cell phone&#10;&#10;Description automatically generated">
            <a:extLst>
              <a:ext uri="{FF2B5EF4-FFF2-40B4-BE49-F238E27FC236}">
                <a16:creationId xmlns:a16="http://schemas.microsoft.com/office/drawing/2014/main" id="{4812EFE1-C914-422C-AA65-707BF0FD059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1" y="133191"/>
            <a:ext cx="4668252" cy="65982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365308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Freeform: Shape 9">
            <a:extLst>
              <a:ext uri="{FF2B5EF4-FFF2-40B4-BE49-F238E27FC236}">
                <a16:creationId xmlns:a16="http://schemas.microsoft.com/office/drawing/2014/main" id="{46C2E80F-49A6-4372-B103-219D417A5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4096" y="470925"/>
            <a:ext cx="4381009" cy="5892104"/>
          </a:xfrm>
          <a:custGeom>
            <a:avLst/>
            <a:gdLst>
              <a:gd name="connsiteX0" fmla="*/ 0 w 4381009"/>
              <a:gd name="connsiteY0" fmla="*/ 0 h 5892104"/>
              <a:gd name="connsiteX1" fmla="*/ 4157628 w 4381009"/>
              <a:gd name="connsiteY1" fmla="*/ 0 h 5892104"/>
              <a:gd name="connsiteX2" fmla="*/ 4169302 w 4381009"/>
              <a:gd name="connsiteY2" fmla="*/ 68659 h 5892104"/>
              <a:gd name="connsiteX3" fmla="*/ 4191571 w 4381009"/>
              <a:gd name="connsiteY3" fmla="*/ 205472 h 5892104"/>
              <a:gd name="connsiteX4" fmla="*/ 4213368 w 4381009"/>
              <a:gd name="connsiteY4" fmla="*/ 342890 h 5892104"/>
              <a:gd name="connsiteX5" fmla="*/ 4232030 w 4381009"/>
              <a:gd name="connsiteY5" fmla="*/ 480913 h 5892104"/>
              <a:gd name="connsiteX6" fmla="*/ 4250848 w 4381009"/>
              <a:gd name="connsiteY6" fmla="*/ 618332 h 5892104"/>
              <a:gd name="connsiteX7" fmla="*/ 4268412 w 4381009"/>
              <a:gd name="connsiteY7" fmla="*/ 756355 h 5892104"/>
              <a:gd name="connsiteX8" fmla="*/ 4283467 w 4381009"/>
              <a:gd name="connsiteY8" fmla="*/ 892563 h 5892104"/>
              <a:gd name="connsiteX9" fmla="*/ 4297737 w 4381009"/>
              <a:gd name="connsiteY9" fmla="*/ 1030587 h 5892104"/>
              <a:gd name="connsiteX10" fmla="*/ 4310754 w 4381009"/>
              <a:gd name="connsiteY10" fmla="*/ 1168005 h 5892104"/>
              <a:gd name="connsiteX11" fmla="*/ 4322045 w 4381009"/>
              <a:gd name="connsiteY11" fmla="*/ 1303002 h 5892104"/>
              <a:gd name="connsiteX12" fmla="*/ 4333336 w 4381009"/>
              <a:gd name="connsiteY12" fmla="*/ 1439815 h 5892104"/>
              <a:gd name="connsiteX13" fmla="*/ 4342745 w 4381009"/>
              <a:gd name="connsiteY13" fmla="*/ 1574812 h 5892104"/>
              <a:gd name="connsiteX14" fmla="*/ 4350115 w 4381009"/>
              <a:gd name="connsiteY14" fmla="*/ 1709808 h 5892104"/>
              <a:gd name="connsiteX15" fmla="*/ 4357799 w 4381009"/>
              <a:gd name="connsiteY15" fmla="*/ 1844200 h 5892104"/>
              <a:gd name="connsiteX16" fmla="*/ 4364229 w 4381009"/>
              <a:gd name="connsiteY16" fmla="*/ 1977381 h 5892104"/>
              <a:gd name="connsiteX17" fmla="*/ 4368777 w 4381009"/>
              <a:gd name="connsiteY17" fmla="*/ 2109351 h 5892104"/>
              <a:gd name="connsiteX18" fmla="*/ 4372697 w 4381009"/>
              <a:gd name="connsiteY18" fmla="*/ 2241321 h 5892104"/>
              <a:gd name="connsiteX19" fmla="*/ 4376461 w 4381009"/>
              <a:gd name="connsiteY19" fmla="*/ 2372080 h 5892104"/>
              <a:gd name="connsiteX20" fmla="*/ 4378186 w 4381009"/>
              <a:gd name="connsiteY20" fmla="*/ 2501023 h 5892104"/>
              <a:gd name="connsiteX21" fmla="*/ 4380068 w 4381009"/>
              <a:gd name="connsiteY21" fmla="*/ 2629966 h 5892104"/>
              <a:gd name="connsiteX22" fmla="*/ 4381009 w 4381009"/>
              <a:gd name="connsiteY22" fmla="*/ 2757093 h 5892104"/>
              <a:gd name="connsiteX23" fmla="*/ 4380068 w 4381009"/>
              <a:gd name="connsiteY23" fmla="*/ 2883010 h 5892104"/>
              <a:gd name="connsiteX24" fmla="*/ 4380068 w 4381009"/>
              <a:gd name="connsiteY24" fmla="*/ 3007715 h 5892104"/>
              <a:gd name="connsiteX25" fmla="*/ 4378186 w 4381009"/>
              <a:gd name="connsiteY25" fmla="*/ 3131210 h 5892104"/>
              <a:gd name="connsiteX26" fmla="*/ 4375363 w 4381009"/>
              <a:gd name="connsiteY26" fmla="*/ 3252283 h 5892104"/>
              <a:gd name="connsiteX27" fmla="*/ 4372697 w 4381009"/>
              <a:gd name="connsiteY27" fmla="*/ 3372146 h 5892104"/>
              <a:gd name="connsiteX28" fmla="*/ 4369718 w 4381009"/>
              <a:gd name="connsiteY28" fmla="*/ 3489587 h 5892104"/>
              <a:gd name="connsiteX29" fmla="*/ 4365170 w 4381009"/>
              <a:gd name="connsiteY29" fmla="*/ 3606423 h 5892104"/>
              <a:gd name="connsiteX30" fmla="*/ 4360309 w 4381009"/>
              <a:gd name="connsiteY30" fmla="*/ 3721443 h 5892104"/>
              <a:gd name="connsiteX31" fmla="*/ 4355918 w 4381009"/>
              <a:gd name="connsiteY31" fmla="*/ 3834041 h 5892104"/>
              <a:gd name="connsiteX32" fmla="*/ 4343529 w 4381009"/>
              <a:gd name="connsiteY32" fmla="*/ 4053789 h 5892104"/>
              <a:gd name="connsiteX33" fmla="*/ 4330356 w 4381009"/>
              <a:gd name="connsiteY33" fmla="*/ 4264457 h 5892104"/>
              <a:gd name="connsiteX34" fmla="*/ 4316556 w 4381009"/>
              <a:gd name="connsiteY34" fmla="*/ 4466650 h 5892104"/>
              <a:gd name="connsiteX35" fmla="*/ 4301344 w 4381009"/>
              <a:gd name="connsiteY35" fmla="*/ 4657946 h 5892104"/>
              <a:gd name="connsiteX36" fmla="*/ 4285506 w 4381009"/>
              <a:gd name="connsiteY36" fmla="*/ 4840767 h 5892104"/>
              <a:gd name="connsiteX37" fmla="*/ 4268412 w 4381009"/>
              <a:gd name="connsiteY37" fmla="*/ 5010269 h 5892104"/>
              <a:gd name="connsiteX38" fmla="*/ 4251633 w 4381009"/>
              <a:gd name="connsiteY38" fmla="*/ 5169481 h 5892104"/>
              <a:gd name="connsiteX39" fmla="*/ 4234853 w 4381009"/>
              <a:gd name="connsiteY39" fmla="*/ 5315980 h 5892104"/>
              <a:gd name="connsiteX40" fmla="*/ 4219014 w 4381009"/>
              <a:gd name="connsiteY40" fmla="*/ 5450371 h 5892104"/>
              <a:gd name="connsiteX41" fmla="*/ 4203959 w 4381009"/>
              <a:gd name="connsiteY41" fmla="*/ 5569628 h 5892104"/>
              <a:gd name="connsiteX42" fmla="*/ 4189689 w 4381009"/>
              <a:gd name="connsiteY42" fmla="*/ 5677384 h 5892104"/>
              <a:gd name="connsiteX43" fmla="*/ 4177770 w 4381009"/>
              <a:gd name="connsiteY43" fmla="*/ 5768189 h 5892104"/>
              <a:gd name="connsiteX44" fmla="*/ 4166479 w 4381009"/>
              <a:gd name="connsiteY44" fmla="*/ 5844465 h 5892104"/>
              <a:gd name="connsiteX45" fmla="*/ 4159132 w 4381009"/>
              <a:gd name="connsiteY45" fmla="*/ 5892104 h 5892104"/>
              <a:gd name="connsiteX46" fmla="*/ 0 w 4381009"/>
              <a:gd name="connsiteY46" fmla="*/ 5892104 h 58921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</a:cxnLst>
            <a:rect l="l" t="t" r="r" b="b"/>
            <a:pathLst>
              <a:path w="4381009" h="5892104">
                <a:moveTo>
                  <a:pt x="0" y="0"/>
                </a:moveTo>
                <a:lnTo>
                  <a:pt x="4157628" y="0"/>
                </a:lnTo>
                <a:lnTo>
                  <a:pt x="4169302" y="68659"/>
                </a:lnTo>
                <a:lnTo>
                  <a:pt x="4191571" y="205472"/>
                </a:lnTo>
                <a:lnTo>
                  <a:pt x="4213368" y="342890"/>
                </a:lnTo>
                <a:lnTo>
                  <a:pt x="4232030" y="480913"/>
                </a:lnTo>
                <a:lnTo>
                  <a:pt x="4250848" y="618332"/>
                </a:lnTo>
                <a:lnTo>
                  <a:pt x="4268412" y="756355"/>
                </a:lnTo>
                <a:lnTo>
                  <a:pt x="4283467" y="892563"/>
                </a:lnTo>
                <a:lnTo>
                  <a:pt x="4297737" y="1030587"/>
                </a:lnTo>
                <a:lnTo>
                  <a:pt x="4310754" y="1168005"/>
                </a:lnTo>
                <a:lnTo>
                  <a:pt x="4322045" y="1303002"/>
                </a:lnTo>
                <a:lnTo>
                  <a:pt x="4333336" y="1439815"/>
                </a:lnTo>
                <a:lnTo>
                  <a:pt x="4342745" y="1574812"/>
                </a:lnTo>
                <a:lnTo>
                  <a:pt x="4350115" y="1709808"/>
                </a:lnTo>
                <a:lnTo>
                  <a:pt x="4357799" y="1844200"/>
                </a:lnTo>
                <a:lnTo>
                  <a:pt x="4364229" y="1977381"/>
                </a:lnTo>
                <a:lnTo>
                  <a:pt x="4368777" y="2109351"/>
                </a:lnTo>
                <a:lnTo>
                  <a:pt x="4372697" y="2241321"/>
                </a:lnTo>
                <a:lnTo>
                  <a:pt x="4376461" y="2372080"/>
                </a:lnTo>
                <a:lnTo>
                  <a:pt x="4378186" y="2501023"/>
                </a:lnTo>
                <a:lnTo>
                  <a:pt x="4380068" y="2629966"/>
                </a:lnTo>
                <a:lnTo>
                  <a:pt x="4381009" y="2757093"/>
                </a:lnTo>
                <a:lnTo>
                  <a:pt x="4380068" y="2883010"/>
                </a:lnTo>
                <a:lnTo>
                  <a:pt x="4380068" y="3007715"/>
                </a:lnTo>
                <a:lnTo>
                  <a:pt x="4378186" y="3131210"/>
                </a:lnTo>
                <a:lnTo>
                  <a:pt x="4375363" y="3252283"/>
                </a:lnTo>
                <a:lnTo>
                  <a:pt x="4372697" y="3372146"/>
                </a:lnTo>
                <a:lnTo>
                  <a:pt x="4369718" y="3489587"/>
                </a:lnTo>
                <a:lnTo>
                  <a:pt x="4365170" y="3606423"/>
                </a:lnTo>
                <a:lnTo>
                  <a:pt x="4360309" y="3721443"/>
                </a:lnTo>
                <a:lnTo>
                  <a:pt x="4355918" y="3834041"/>
                </a:lnTo>
                <a:lnTo>
                  <a:pt x="4343529" y="4053789"/>
                </a:lnTo>
                <a:lnTo>
                  <a:pt x="4330356" y="4264457"/>
                </a:lnTo>
                <a:lnTo>
                  <a:pt x="4316556" y="4466650"/>
                </a:lnTo>
                <a:lnTo>
                  <a:pt x="4301344" y="4657946"/>
                </a:lnTo>
                <a:lnTo>
                  <a:pt x="4285506" y="4840767"/>
                </a:lnTo>
                <a:lnTo>
                  <a:pt x="4268412" y="5010269"/>
                </a:lnTo>
                <a:lnTo>
                  <a:pt x="4251633" y="5169481"/>
                </a:lnTo>
                <a:lnTo>
                  <a:pt x="4234853" y="5315980"/>
                </a:lnTo>
                <a:lnTo>
                  <a:pt x="4219014" y="5450371"/>
                </a:lnTo>
                <a:lnTo>
                  <a:pt x="4203959" y="5569628"/>
                </a:lnTo>
                <a:lnTo>
                  <a:pt x="4189689" y="5677384"/>
                </a:lnTo>
                <a:lnTo>
                  <a:pt x="4177770" y="5768189"/>
                </a:lnTo>
                <a:lnTo>
                  <a:pt x="4166479" y="5844465"/>
                </a:lnTo>
                <a:lnTo>
                  <a:pt x="4159132" y="5892104"/>
                </a:lnTo>
                <a:lnTo>
                  <a:pt x="0" y="5892104"/>
                </a:lnTo>
                <a:close/>
              </a:path>
            </a:pathLst>
          </a:cu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FF536A7-85F2-4194-8F1C-08F8160AB5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63029" y="1012004"/>
            <a:ext cx="3416158" cy="4795408"/>
          </a:xfrm>
        </p:spPr>
        <p:txBody>
          <a:bodyPr>
            <a:normAutofit/>
          </a:bodyPr>
          <a:lstStyle/>
          <a:p>
            <a:r>
              <a:rPr lang="en-SG" dirty="0">
                <a:solidFill>
                  <a:srgbClr val="FFFFFF"/>
                </a:solidFill>
              </a:rPr>
              <a:t>Before enter Singapore</a:t>
            </a:r>
            <a:br>
              <a:rPr lang="en-SG" dirty="0">
                <a:solidFill>
                  <a:srgbClr val="FFFFFF"/>
                </a:solidFill>
              </a:rPr>
            </a:br>
            <a:br>
              <a:rPr lang="en-SG" dirty="0">
                <a:solidFill>
                  <a:srgbClr val="FFFFFF"/>
                </a:solidFill>
              </a:rPr>
            </a:br>
            <a:r>
              <a:rPr lang="en-SG" sz="3600" i="1" dirty="0">
                <a:solidFill>
                  <a:srgbClr val="FFFFFF"/>
                </a:solidFill>
              </a:rPr>
              <a:t>Information needed and survey</a:t>
            </a:r>
            <a:endParaRPr lang="en-SG" i="1" dirty="0">
              <a:solidFill>
                <a:srgbClr val="FFFFFF"/>
              </a:solidFill>
            </a:endParaRPr>
          </a:p>
        </p:txBody>
      </p:sp>
      <p:graphicFrame>
        <p:nvGraphicFramePr>
          <p:cNvPr id="15" name="Content Placeholder 2">
            <a:extLst>
              <a:ext uri="{FF2B5EF4-FFF2-40B4-BE49-F238E27FC236}">
                <a16:creationId xmlns:a16="http://schemas.microsoft.com/office/drawing/2014/main" id="{6E9E1A0E-F981-4317-96D4-C388BE8E452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21703194"/>
              </p:ext>
            </p:extLst>
          </p:nvPr>
        </p:nvGraphicFramePr>
        <p:xfrm>
          <a:off x="5194300" y="470924"/>
          <a:ext cx="6513604" cy="588542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12084518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00551958-A9B6-4082-A670-168DB8074C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4944" y="1238756"/>
            <a:ext cx="3265005" cy="5195722"/>
          </a:xfrm>
        </p:spPr>
        <p:txBody>
          <a:bodyPr>
            <a:normAutofit/>
          </a:bodyPr>
          <a:lstStyle/>
          <a:p>
            <a:r>
              <a:rPr lang="en-SG" sz="3600" b="1" dirty="0"/>
              <a:t>Singapore is a multiracial and multicultural country, with peoples from all over the worlds.</a:t>
            </a:r>
            <a:br>
              <a:rPr lang="en-SG" sz="3600" b="1" dirty="0"/>
            </a:br>
            <a:br>
              <a:rPr lang="en-SG" sz="3600" b="1" dirty="0"/>
            </a:br>
            <a:r>
              <a:rPr lang="en-SG" sz="3600" b="1" dirty="0"/>
              <a:t>Anything is possible!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7BA4B604-DA32-468C-83E7-8AE20E3103F2}"/>
              </a:ext>
            </a:extLst>
          </p:cNvPr>
          <p:cNvGrpSpPr/>
          <p:nvPr/>
        </p:nvGrpSpPr>
        <p:grpSpPr>
          <a:xfrm>
            <a:off x="4108697" y="210468"/>
            <a:ext cx="7840579" cy="6437064"/>
            <a:chOff x="212558" y="329736"/>
            <a:chExt cx="7840579" cy="6437064"/>
          </a:xfrm>
        </p:grpSpPr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D61DC69C-3F4D-4AC3-9D13-5E41FE1CDEDD}"/>
                </a:ext>
              </a:extLst>
            </p:cNvPr>
            <p:cNvGrpSpPr/>
            <p:nvPr/>
          </p:nvGrpSpPr>
          <p:grpSpPr>
            <a:xfrm>
              <a:off x="212558" y="329736"/>
              <a:ext cx="7840579" cy="6437064"/>
              <a:chOff x="1207169" y="625642"/>
              <a:chExt cx="6625390" cy="5462337"/>
            </a:xfrm>
          </p:grpSpPr>
          <p:sp>
            <p:nvSpPr>
              <p:cNvPr id="6" name="Oval 5">
                <a:extLst>
                  <a:ext uri="{FF2B5EF4-FFF2-40B4-BE49-F238E27FC236}">
                    <a16:creationId xmlns:a16="http://schemas.microsoft.com/office/drawing/2014/main" id="{9FCC31EC-DCD8-4563-8695-BCCF040FD652}"/>
                  </a:ext>
                </a:extLst>
              </p:cNvPr>
              <p:cNvSpPr/>
              <p:nvPr/>
            </p:nvSpPr>
            <p:spPr>
              <a:xfrm>
                <a:off x="2554706" y="625642"/>
                <a:ext cx="3930316" cy="3641558"/>
              </a:xfrm>
              <a:prstGeom prst="ellipse">
                <a:avLst/>
              </a:prstGeom>
              <a:noFill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SG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7" name="Oval 6">
                <a:extLst>
                  <a:ext uri="{FF2B5EF4-FFF2-40B4-BE49-F238E27FC236}">
                    <a16:creationId xmlns:a16="http://schemas.microsoft.com/office/drawing/2014/main" id="{85DE6B4B-8D9D-49FA-B351-3AE50B9A18BE}"/>
                  </a:ext>
                </a:extLst>
              </p:cNvPr>
              <p:cNvSpPr/>
              <p:nvPr/>
            </p:nvSpPr>
            <p:spPr>
              <a:xfrm>
                <a:off x="1207169" y="2446421"/>
                <a:ext cx="3930316" cy="3641558"/>
              </a:xfrm>
              <a:prstGeom prst="ellipse">
                <a:avLst/>
              </a:prstGeom>
              <a:noFill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SG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8" name="Oval 7">
                <a:extLst>
                  <a:ext uri="{FF2B5EF4-FFF2-40B4-BE49-F238E27FC236}">
                    <a16:creationId xmlns:a16="http://schemas.microsoft.com/office/drawing/2014/main" id="{4BC747F6-BA3D-4F97-85A9-E41303FAA76C}"/>
                  </a:ext>
                </a:extLst>
              </p:cNvPr>
              <p:cNvSpPr/>
              <p:nvPr/>
            </p:nvSpPr>
            <p:spPr>
              <a:xfrm>
                <a:off x="3902243" y="2446421"/>
                <a:ext cx="3930316" cy="3641558"/>
              </a:xfrm>
              <a:prstGeom prst="ellipse">
                <a:avLst/>
              </a:prstGeom>
              <a:noFill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SG" dirty="0">
                  <a:solidFill>
                    <a:schemeClr val="tx1"/>
                  </a:solidFill>
                </a:endParaRPr>
              </a:p>
            </p:txBody>
          </p:sp>
        </p:grp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8F9D6FEB-B5B9-4129-AA10-4624CF123D70}"/>
                </a:ext>
              </a:extLst>
            </p:cNvPr>
            <p:cNvSpPr txBox="1"/>
            <p:nvPr/>
          </p:nvSpPr>
          <p:spPr>
            <a:xfrm>
              <a:off x="2856752" y="804026"/>
              <a:ext cx="2552189" cy="11079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SG" sz="6600" dirty="0"/>
                <a:t>Design</a:t>
              </a:r>
            </a:p>
          </p:txBody>
        </p: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62E15C60-7D77-4555-A405-3BDFE542F260}"/>
                </a:ext>
              </a:extLst>
            </p:cNvPr>
            <p:cNvSpPr txBox="1"/>
            <p:nvPr/>
          </p:nvSpPr>
          <p:spPr>
            <a:xfrm>
              <a:off x="849757" y="4057710"/>
              <a:ext cx="2552189" cy="15696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SG" sz="4800" dirty="0"/>
                <a:t>Taste / Function</a:t>
              </a:r>
            </a:p>
          </p:txBody>
        </p:sp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5F57614-8799-43C2-9313-2B8053A72AC1}"/>
                </a:ext>
              </a:extLst>
            </p:cNvPr>
            <p:cNvSpPr txBox="1"/>
            <p:nvPr/>
          </p:nvSpPr>
          <p:spPr>
            <a:xfrm>
              <a:off x="5500948" y="4169913"/>
              <a:ext cx="2159427" cy="11079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SG" sz="6600" dirty="0"/>
                <a:t>Price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951F2158-E550-479C-B55A-03F2DCB7EE24}"/>
                </a:ext>
              </a:extLst>
            </p:cNvPr>
            <p:cNvSpPr txBox="1"/>
            <p:nvPr/>
          </p:nvSpPr>
          <p:spPr>
            <a:xfrm>
              <a:off x="3401946" y="3670847"/>
              <a:ext cx="1493649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SG" sz="2400" dirty="0"/>
                <a:t>Potential </a:t>
              </a:r>
            </a:p>
            <a:p>
              <a:pPr algn="ctr"/>
              <a:r>
                <a:rPr lang="en-SG" sz="2400" dirty="0"/>
                <a:t>Product</a:t>
              </a:r>
            </a:p>
          </p:txBody>
        </p:sp>
      </p:grpSp>
      <p:sp>
        <p:nvSpPr>
          <p:cNvPr id="14" name="Title 1">
            <a:extLst>
              <a:ext uri="{FF2B5EF4-FFF2-40B4-BE49-F238E27FC236}">
                <a16:creationId xmlns:a16="http://schemas.microsoft.com/office/drawing/2014/main" id="{BB3E8943-7E7E-4B29-8FE0-E2E4E2B02713}"/>
              </a:ext>
            </a:extLst>
          </p:cNvPr>
          <p:cNvSpPr txBox="1">
            <a:spLocks/>
          </p:cNvSpPr>
          <p:nvPr/>
        </p:nvSpPr>
        <p:spPr>
          <a:xfrm>
            <a:off x="283593" y="118074"/>
            <a:ext cx="9144000" cy="812655"/>
          </a:xfrm>
          <a:prstGeom prst="rect">
            <a:avLst/>
          </a:prstGeom>
        </p:spPr>
        <p:txBody>
          <a:bodyPr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  <a:rtl val="0"/>
              </a:defRPr>
            </a:lvl1pPr>
          </a:lstStyle>
          <a:p>
            <a:r>
              <a:rPr lang="en-US" sz="3600" b="1" kern="0" dirty="0"/>
              <a:t>Potential Products?</a:t>
            </a:r>
          </a:p>
        </p:txBody>
      </p:sp>
    </p:spTree>
    <p:extLst>
      <p:ext uri="{BB962C8B-B14F-4D97-AF65-F5344CB8AC3E}">
        <p14:creationId xmlns:p14="http://schemas.microsoft.com/office/powerpoint/2010/main" val="140997309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9509FB79-2E07-4292-BDD2-804E6ED01713}"/>
              </a:ext>
            </a:extLst>
          </p:cNvPr>
          <p:cNvSpPr txBox="1"/>
          <p:nvPr/>
        </p:nvSpPr>
        <p:spPr>
          <a:xfrm>
            <a:off x="0" y="0"/>
            <a:ext cx="121920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/>
              <a:t>Product Chain Cycle</a:t>
            </a:r>
            <a:endParaRPr lang="en-US" sz="4000" b="1" dirty="0"/>
          </a:p>
        </p:txBody>
      </p:sp>
      <p:graphicFrame>
        <p:nvGraphicFramePr>
          <p:cNvPr id="7" name="Diagram 6">
            <a:extLst>
              <a:ext uri="{FF2B5EF4-FFF2-40B4-BE49-F238E27FC236}">
                <a16:creationId xmlns:a16="http://schemas.microsoft.com/office/drawing/2014/main" id="{AF76A088-8A20-4675-92DA-19CF3888FE5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618599942"/>
              </p:ext>
            </p:extLst>
          </p:nvPr>
        </p:nvGraphicFramePr>
        <p:xfrm>
          <a:off x="1" y="923330"/>
          <a:ext cx="12192000" cy="593467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9" name="Rectangle 8">
            <a:extLst>
              <a:ext uri="{FF2B5EF4-FFF2-40B4-BE49-F238E27FC236}">
                <a16:creationId xmlns:a16="http://schemas.microsoft.com/office/drawing/2014/main" id="{4FB0CF30-DC9F-471F-A593-FB145A873B5F}"/>
              </a:ext>
            </a:extLst>
          </p:cNvPr>
          <p:cNvSpPr/>
          <p:nvPr/>
        </p:nvSpPr>
        <p:spPr>
          <a:xfrm>
            <a:off x="286994" y="3434149"/>
            <a:ext cx="1983502" cy="923330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lvl="0"/>
            <a:r>
              <a:rPr lang="en-SG" b="1" dirty="0"/>
              <a:t>Advertisement and Sampling Support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591299AB-9271-46EE-854E-7F28A27CD282}"/>
              </a:ext>
            </a:extLst>
          </p:cNvPr>
          <p:cNvSpPr/>
          <p:nvPr/>
        </p:nvSpPr>
        <p:spPr>
          <a:xfrm>
            <a:off x="9336908" y="2152650"/>
            <a:ext cx="2168022" cy="369332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lvl="0"/>
            <a:r>
              <a:rPr lang="en-SG" b="1" dirty="0"/>
              <a:t>Logistic Services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A2B1A4A7-E4E3-4ED6-A4A0-230629A0268C}"/>
              </a:ext>
            </a:extLst>
          </p:cNvPr>
          <p:cNvSpPr/>
          <p:nvPr/>
        </p:nvSpPr>
        <p:spPr>
          <a:xfrm>
            <a:off x="7415266" y="964818"/>
            <a:ext cx="1921642" cy="646331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lvl="0"/>
            <a:r>
              <a:rPr lang="en-SG" b="1" dirty="0"/>
              <a:t>Product Handling Services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6F63E800-E3DE-40D5-B58B-706878B30995}"/>
              </a:ext>
            </a:extLst>
          </p:cNvPr>
          <p:cNvSpPr/>
          <p:nvPr/>
        </p:nvSpPr>
        <p:spPr>
          <a:xfrm>
            <a:off x="9929865" y="3429000"/>
            <a:ext cx="2203782" cy="923330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lvl="0"/>
            <a:r>
              <a:rPr lang="en-SG" b="1" dirty="0"/>
              <a:t>Importation and Licensing Services (IOR)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8E9345F4-58E7-453D-8E65-0375A5F97B3D}"/>
              </a:ext>
            </a:extLst>
          </p:cNvPr>
          <p:cNvSpPr/>
          <p:nvPr/>
        </p:nvSpPr>
        <p:spPr>
          <a:xfrm>
            <a:off x="9756038" y="5053668"/>
            <a:ext cx="1656212" cy="646331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lvl="0"/>
            <a:r>
              <a:rPr lang="en-SG" b="1" dirty="0"/>
              <a:t>Warehouse Services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53E014D1-3D7E-46BC-BDD2-CEC114DE1870}"/>
              </a:ext>
            </a:extLst>
          </p:cNvPr>
          <p:cNvSpPr/>
          <p:nvPr/>
        </p:nvSpPr>
        <p:spPr>
          <a:xfrm>
            <a:off x="7348591" y="6159254"/>
            <a:ext cx="2168022" cy="646331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lvl="0"/>
            <a:r>
              <a:rPr lang="en-SG" b="1" dirty="0"/>
              <a:t>Sales Merchandising Services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AB1CAAC9-723D-4B49-8336-1CD3F5217EC0}"/>
              </a:ext>
            </a:extLst>
          </p:cNvPr>
          <p:cNvSpPr/>
          <p:nvPr/>
        </p:nvSpPr>
        <p:spPr>
          <a:xfrm>
            <a:off x="953638" y="4915168"/>
            <a:ext cx="1656212" cy="923330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lvl="0"/>
            <a:r>
              <a:rPr lang="en-SG" b="1" dirty="0"/>
              <a:t>Outlet Delivery Fulfilment Services</a:t>
            </a: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7E341CA8-F496-484E-B9F0-2EF6AE02A154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638" t="29259" r="6484" b="29630"/>
          <a:stretch/>
        </p:blipFill>
        <p:spPr>
          <a:xfrm>
            <a:off x="8753476" y="1297132"/>
            <a:ext cx="509640" cy="252805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AA634C60-5D95-42AD-886B-BCD92A3DAFE5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638" t="29259" r="6484" b="29630"/>
          <a:stretch/>
        </p:blipFill>
        <p:spPr>
          <a:xfrm>
            <a:off x="10995290" y="2205253"/>
            <a:ext cx="509640" cy="252805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4731906A-03D1-4573-A2D4-BB1EE403323C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638" t="29259" r="6484" b="29630"/>
          <a:stretch/>
        </p:blipFill>
        <p:spPr>
          <a:xfrm>
            <a:off x="11624007" y="3629758"/>
            <a:ext cx="509640" cy="252805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A6E5DDA2-53A8-4CEA-809A-1D0CE259CA61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638" t="29259" r="6484" b="29630"/>
          <a:stretch/>
        </p:blipFill>
        <p:spPr>
          <a:xfrm>
            <a:off x="10897901" y="5376833"/>
            <a:ext cx="509640" cy="252805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0C636634-08D2-4CD5-B7E4-DEA4CC276C0C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638" t="29259" r="6484" b="29630"/>
          <a:stretch/>
        </p:blipFill>
        <p:spPr>
          <a:xfrm>
            <a:off x="8934451" y="6505000"/>
            <a:ext cx="509640" cy="252805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D751A60F-63F3-491E-B1DE-4999F3E98C09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638" t="29259" r="6484" b="29630"/>
          <a:stretch/>
        </p:blipFill>
        <p:spPr>
          <a:xfrm>
            <a:off x="2100210" y="5485609"/>
            <a:ext cx="509640" cy="252805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4550581E-A0ED-441B-9D22-45696CAC154E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638" t="29259" r="6484" b="29630"/>
          <a:stretch/>
        </p:blipFill>
        <p:spPr>
          <a:xfrm>
            <a:off x="1760856" y="4028314"/>
            <a:ext cx="509640" cy="2528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304564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90C74C-A8EA-4468-A956-71D1D6F18D58}"/>
              </a:ext>
            </a:extLst>
          </p:cNvPr>
          <p:cNvSpPr txBox="1">
            <a:spLocks/>
          </p:cNvSpPr>
          <p:nvPr/>
        </p:nvSpPr>
        <p:spPr>
          <a:xfrm>
            <a:off x="283593" y="118074"/>
            <a:ext cx="9144000" cy="812655"/>
          </a:xfrm>
          <a:prstGeom prst="rect">
            <a:avLst/>
          </a:prstGeom>
        </p:spPr>
        <p:txBody>
          <a:bodyPr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  <a:rtl val="0"/>
              </a:defRPr>
            </a:lvl1pPr>
          </a:lstStyle>
          <a:p>
            <a:r>
              <a:rPr lang="en-US" sz="3600" b="1" kern="0" dirty="0"/>
              <a:t>Importer of Record (IOR)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ECD5CA2-1D4D-4378-9159-196B53144739}"/>
              </a:ext>
            </a:extLst>
          </p:cNvPr>
          <p:cNvSpPr txBox="1"/>
          <p:nvPr/>
        </p:nvSpPr>
        <p:spPr>
          <a:xfrm>
            <a:off x="0" y="6126253"/>
            <a:ext cx="12192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SG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We act as Importer for Customs Clearance; Customer does not need any Company Registration in the country: </a:t>
            </a:r>
          </a:p>
          <a:p>
            <a:pPr algn="ctr"/>
            <a:r>
              <a:rPr lang="en-SG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We simplify your Trading</a:t>
            </a:r>
          </a:p>
        </p:txBody>
      </p:sp>
      <p:pic>
        <p:nvPicPr>
          <p:cNvPr id="13" name="Picture 12" descr="A close up of a logo&#10;&#10;Description automatically generated">
            <a:extLst>
              <a:ext uri="{FF2B5EF4-FFF2-40B4-BE49-F238E27FC236}">
                <a16:creationId xmlns:a16="http://schemas.microsoft.com/office/drawing/2014/main" id="{3181C566-42E5-4048-A01A-1E8A8987025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188" b="12017"/>
          <a:stretch/>
        </p:blipFill>
        <p:spPr>
          <a:xfrm>
            <a:off x="283593" y="1131174"/>
            <a:ext cx="1750239" cy="1274080"/>
          </a:xfrm>
          <a:prstGeom prst="rect">
            <a:avLst/>
          </a:prstGeom>
        </p:spPr>
      </p:pic>
      <p:pic>
        <p:nvPicPr>
          <p:cNvPr id="15" name="Picture 14" descr="A circuit board&#10;&#10;Description automatically generated">
            <a:extLst>
              <a:ext uri="{FF2B5EF4-FFF2-40B4-BE49-F238E27FC236}">
                <a16:creationId xmlns:a16="http://schemas.microsoft.com/office/drawing/2014/main" id="{8A9ADC04-5A03-4EE2-BEA5-591692E6863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20201" y="1144018"/>
            <a:ext cx="1502251" cy="1274080"/>
          </a:xfrm>
          <a:prstGeom prst="rect">
            <a:avLst/>
          </a:prstGeom>
        </p:spPr>
      </p:pic>
      <p:pic>
        <p:nvPicPr>
          <p:cNvPr id="17" name="Picture 16" descr="A close up of a logo&#10;&#10;Description automatically generated">
            <a:extLst>
              <a:ext uri="{FF2B5EF4-FFF2-40B4-BE49-F238E27FC236}">
                <a16:creationId xmlns:a16="http://schemas.microsoft.com/office/drawing/2014/main" id="{C0FB9EF3-30AF-48BD-A11C-4E2EEB425F1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15222" y="1109309"/>
            <a:ext cx="1502251" cy="1294870"/>
          </a:xfrm>
          <a:prstGeom prst="rect">
            <a:avLst/>
          </a:prstGeom>
        </p:spPr>
      </p:pic>
      <p:pic>
        <p:nvPicPr>
          <p:cNvPr id="19" name="Picture 18" descr="A close up of a sign&#10;&#10;Description automatically generated">
            <a:extLst>
              <a:ext uri="{FF2B5EF4-FFF2-40B4-BE49-F238E27FC236}">
                <a16:creationId xmlns:a16="http://schemas.microsoft.com/office/drawing/2014/main" id="{79A56573-C53D-45E3-B07F-BB9C79C4393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22540" y="2633347"/>
            <a:ext cx="989864" cy="830997"/>
          </a:xfrm>
          <a:prstGeom prst="rect">
            <a:avLst/>
          </a:prstGeom>
        </p:spPr>
      </p:pic>
      <p:pic>
        <p:nvPicPr>
          <p:cNvPr id="21" name="Picture 20" descr="A black sign with white text&#10;&#10;Description automatically generated">
            <a:extLst>
              <a:ext uri="{FF2B5EF4-FFF2-40B4-BE49-F238E27FC236}">
                <a16:creationId xmlns:a16="http://schemas.microsoft.com/office/drawing/2014/main" id="{B3B87F66-E38E-4B09-88D5-DEFE0818C4D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2188" y="3728653"/>
            <a:ext cx="1464843" cy="1464843"/>
          </a:xfrm>
          <a:prstGeom prst="rect">
            <a:avLst/>
          </a:prstGeom>
        </p:spPr>
      </p:pic>
      <p:pic>
        <p:nvPicPr>
          <p:cNvPr id="25" name="Picture 24" descr="A close up of a logo&#10;&#10;Description automatically generated">
            <a:extLst>
              <a:ext uri="{FF2B5EF4-FFF2-40B4-BE49-F238E27FC236}">
                <a16:creationId xmlns:a16="http://schemas.microsoft.com/office/drawing/2014/main" id="{55D31CEB-8EC2-487C-A9DD-0479BF4AC66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15221" y="3732365"/>
            <a:ext cx="1502251" cy="1294870"/>
          </a:xfrm>
          <a:prstGeom prst="rect">
            <a:avLst/>
          </a:prstGeom>
        </p:spPr>
      </p:pic>
      <p:grpSp>
        <p:nvGrpSpPr>
          <p:cNvPr id="24" name="Group 23">
            <a:extLst>
              <a:ext uri="{FF2B5EF4-FFF2-40B4-BE49-F238E27FC236}">
                <a16:creationId xmlns:a16="http://schemas.microsoft.com/office/drawing/2014/main" id="{A154DA49-DF78-485B-8F07-A7DDD3CA6A8D}"/>
              </a:ext>
            </a:extLst>
          </p:cNvPr>
          <p:cNvGrpSpPr/>
          <p:nvPr/>
        </p:nvGrpSpPr>
        <p:grpSpPr>
          <a:xfrm>
            <a:off x="4396206" y="3903870"/>
            <a:ext cx="1750239" cy="1274080"/>
            <a:chOff x="3120197" y="3981665"/>
            <a:chExt cx="1750239" cy="1274080"/>
          </a:xfrm>
        </p:grpSpPr>
        <p:pic>
          <p:nvPicPr>
            <p:cNvPr id="29" name="Picture 28" descr="A close up of a logo&#10;&#10;Description automatically generated">
              <a:extLst>
                <a:ext uri="{FF2B5EF4-FFF2-40B4-BE49-F238E27FC236}">
                  <a16:creationId xmlns:a16="http://schemas.microsoft.com/office/drawing/2014/main" id="{19D5BAB9-FCF1-4418-878C-137A71A8171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5188" b="12017"/>
            <a:stretch/>
          </p:blipFill>
          <p:spPr>
            <a:xfrm>
              <a:off x="3120197" y="3981665"/>
              <a:ext cx="1750239" cy="1274080"/>
            </a:xfrm>
            <a:prstGeom prst="rect">
              <a:avLst/>
            </a:prstGeom>
          </p:spPr>
        </p:pic>
        <p:pic>
          <p:nvPicPr>
            <p:cNvPr id="23" name="Picture 22" descr="A close up of a sign&#10;&#10;Description automatically generated">
              <a:extLst>
                <a:ext uri="{FF2B5EF4-FFF2-40B4-BE49-F238E27FC236}">
                  <a16:creationId xmlns:a16="http://schemas.microsoft.com/office/drawing/2014/main" id="{FD48AA8C-ADD1-4B0B-8192-BE484D9D46B1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8954" b="18544"/>
            <a:stretch/>
          </p:blipFill>
          <p:spPr>
            <a:xfrm>
              <a:off x="3616742" y="4229388"/>
              <a:ext cx="757149" cy="473240"/>
            </a:xfrm>
            <a:prstGeom prst="rect">
              <a:avLst/>
            </a:prstGeom>
          </p:spPr>
        </p:pic>
      </p:grpSp>
      <p:cxnSp>
        <p:nvCxnSpPr>
          <p:cNvPr id="31" name="Straight Arrow Connector 30">
            <a:extLst>
              <a:ext uri="{FF2B5EF4-FFF2-40B4-BE49-F238E27FC236}">
                <a16:creationId xmlns:a16="http://schemas.microsoft.com/office/drawing/2014/main" id="{ECB73F77-D118-410D-B8AE-33810ECA572D}"/>
              </a:ext>
            </a:extLst>
          </p:cNvPr>
          <p:cNvCxnSpPr>
            <a:cxnSpLocks/>
            <a:stCxn id="13" idx="3"/>
          </p:cNvCxnSpPr>
          <p:nvPr/>
        </p:nvCxnSpPr>
        <p:spPr>
          <a:xfrm>
            <a:off x="2033832" y="1768214"/>
            <a:ext cx="1582910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TextBox 32">
            <a:extLst>
              <a:ext uri="{FF2B5EF4-FFF2-40B4-BE49-F238E27FC236}">
                <a16:creationId xmlns:a16="http://schemas.microsoft.com/office/drawing/2014/main" id="{251AA336-109D-4EC2-806E-47940F59E6EC}"/>
              </a:ext>
            </a:extLst>
          </p:cNvPr>
          <p:cNvSpPr txBox="1"/>
          <p:nvPr/>
        </p:nvSpPr>
        <p:spPr>
          <a:xfrm>
            <a:off x="283592" y="2320004"/>
            <a:ext cx="206203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SG" sz="1600" dirty="0"/>
              <a:t>Retailer’s or shipper warehouse in Origin Country</a:t>
            </a: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85E1821B-D87D-4AE8-98DA-3FB8EFB4DC75}"/>
              </a:ext>
            </a:extLst>
          </p:cNvPr>
          <p:cNvSpPr txBox="1"/>
          <p:nvPr/>
        </p:nvSpPr>
        <p:spPr>
          <a:xfrm>
            <a:off x="2057579" y="1209942"/>
            <a:ext cx="184425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SG" sz="1600" dirty="0"/>
              <a:t>Sell goods to buyers via website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A7039CD1-B361-4F1E-9250-FA0149EED614}"/>
              </a:ext>
            </a:extLst>
          </p:cNvPr>
          <p:cNvSpPr txBox="1"/>
          <p:nvPr/>
        </p:nvSpPr>
        <p:spPr>
          <a:xfrm>
            <a:off x="4396206" y="2402269"/>
            <a:ext cx="21040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SG" sz="1600" dirty="0"/>
              <a:t>Prepare the shipment &amp; Paperwork</a:t>
            </a:r>
          </a:p>
        </p:txBody>
      </p:sp>
      <p:cxnSp>
        <p:nvCxnSpPr>
          <p:cNvPr id="36" name="Straight Arrow Connector 35">
            <a:extLst>
              <a:ext uri="{FF2B5EF4-FFF2-40B4-BE49-F238E27FC236}">
                <a16:creationId xmlns:a16="http://schemas.microsoft.com/office/drawing/2014/main" id="{3104C8FC-598C-4CCB-9FBD-EF4263676854}"/>
              </a:ext>
            </a:extLst>
          </p:cNvPr>
          <p:cNvCxnSpPr>
            <a:cxnSpLocks/>
          </p:cNvCxnSpPr>
          <p:nvPr/>
        </p:nvCxnSpPr>
        <p:spPr>
          <a:xfrm>
            <a:off x="6500226" y="1794717"/>
            <a:ext cx="1794688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TextBox 42">
            <a:extLst>
              <a:ext uri="{FF2B5EF4-FFF2-40B4-BE49-F238E27FC236}">
                <a16:creationId xmlns:a16="http://schemas.microsoft.com/office/drawing/2014/main" id="{32AC17B4-3987-4247-BA7A-6BCB712171FD}"/>
              </a:ext>
            </a:extLst>
          </p:cNvPr>
          <p:cNvSpPr txBox="1"/>
          <p:nvPr/>
        </p:nvSpPr>
        <p:spPr>
          <a:xfrm>
            <a:off x="10406156" y="1218135"/>
            <a:ext cx="1502251" cy="1200329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SG" b="1" dirty="0"/>
              <a:t>Export Clearance in the name of shipper or TIK</a:t>
            </a:r>
          </a:p>
        </p:txBody>
      </p:sp>
      <p:cxnSp>
        <p:nvCxnSpPr>
          <p:cNvPr id="41" name="Straight Arrow Connector 40">
            <a:extLst>
              <a:ext uri="{FF2B5EF4-FFF2-40B4-BE49-F238E27FC236}">
                <a16:creationId xmlns:a16="http://schemas.microsoft.com/office/drawing/2014/main" id="{FBE7F9C3-2DF5-45A1-8B09-AE5072EBBBD4}"/>
              </a:ext>
            </a:extLst>
          </p:cNvPr>
          <p:cNvCxnSpPr>
            <a:cxnSpLocks/>
          </p:cNvCxnSpPr>
          <p:nvPr/>
        </p:nvCxnSpPr>
        <p:spPr>
          <a:xfrm flipH="1">
            <a:off x="9427593" y="2549689"/>
            <a:ext cx="2" cy="109901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TextBox 46">
            <a:extLst>
              <a:ext uri="{FF2B5EF4-FFF2-40B4-BE49-F238E27FC236}">
                <a16:creationId xmlns:a16="http://schemas.microsoft.com/office/drawing/2014/main" id="{6B0D414C-F32C-49FC-B6D2-A9988C078063}"/>
              </a:ext>
            </a:extLst>
          </p:cNvPr>
          <p:cNvSpPr txBox="1"/>
          <p:nvPr/>
        </p:nvSpPr>
        <p:spPr>
          <a:xfrm>
            <a:off x="8278584" y="2675176"/>
            <a:ext cx="150225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SG" sz="1600" dirty="0"/>
              <a:t>Shipment to Receiving Country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5107E56F-748A-4750-8801-46E248C49952}"/>
              </a:ext>
            </a:extLst>
          </p:cNvPr>
          <p:cNvSpPr txBox="1"/>
          <p:nvPr/>
        </p:nvSpPr>
        <p:spPr>
          <a:xfrm>
            <a:off x="10406156" y="3940660"/>
            <a:ext cx="1502251" cy="1200329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SG" b="1" dirty="0"/>
              <a:t>Import Clearance using TIK as IOR</a:t>
            </a: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0FAC0D2A-BF9A-4705-841D-37ACEFAE3FCC}"/>
              </a:ext>
            </a:extLst>
          </p:cNvPr>
          <p:cNvSpPr/>
          <p:nvPr/>
        </p:nvSpPr>
        <p:spPr>
          <a:xfrm>
            <a:off x="6487462" y="1495324"/>
            <a:ext cx="125418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SG" dirty="0"/>
              <a:t>To Customs</a:t>
            </a:r>
          </a:p>
        </p:txBody>
      </p:sp>
      <p:cxnSp>
        <p:nvCxnSpPr>
          <p:cNvPr id="46" name="Straight Arrow Connector 45">
            <a:extLst>
              <a:ext uri="{FF2B5EF4-FFF2-40B4-BE49-F238E27FC236}">
                <a16:creationId xmlns:a16="http://schemas.microsoft.com/office/drawing/2014/main" id="{56177617-4DEC-49C9-A7AC-1291C246E3CD}"/>
              </a:ext>
            </a:extLst>
          </p:cNvPr>
          <p:cNvCxnSpPr>
            <a:cxnSpLocks/>
          </p:cNvCxnSpPr>
          <p:nvPr/>
        </p:nvCxnSpPr>
        <p:spPr>
          <a:xfrm flipH="1">
            <a:off x="6426747" y="4624833"/>
            <a:ext cx="1941645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3" name="Rectangle 52">
            <a:extLst>
              <a:ext uri="{FF2B5EF4-FFF2-40B4-BE49-F238E27FC236}">
                <a16:creationId xmlns:a16="http://schemas.microsoft.com/office/drawing/2014/main" id="{092613D7-EA97-498E-BDF5-A6E43A5D1D59}"/>
              </a:ext>
            </a:extLst>
          </p:cNvPr>
          <p:cNvSpPr/>
          <p:nvPr/>
        </p:nvSpPr>
        <p:spPr>
          <a:xfrm>
            <a:off x="6761913" y="4053609"/>
            <a:ext cx="150225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SG" dirty="0"/>
              <a:t>Released from Customs</a:t>
            </a: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F4200214-AB32-4A30-BC35-8E91A695C7D2}"/>
              </a:ext>
            </a:extLst>
          </p:cNvPr>
          <p:cNvSpPr txBox="1"/>
          <p:nvPr/>
        </p:nvSpPr>
        <p:spPr>
          <a:xfrm>
            <a:off x="4345958" y="5051497"/>
            <a:ext cx="21040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SG" sz="1600" dirty="0"/>
              <a:t>Goods delivered to TIK distribution Centre</a:t>
            </a: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B57E480B-96FC-4DEE-94F6-D312EB6B329F}"/>
              </a:ext>
            </a:extLst>
          </p:cNvPr>
          <p:cNvSpPr txBox="1"/>
          <p:nvPr/>
        </p:nvSpPr>
        <p:spPr>
          <a:xfrm>
            <a:off x="283592" y="5193486"/>
            <a:ext cx="24759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SG" sz="1600" dirty="0"/>
              <a:t>Delivered to Buyer in Receiving Country</a:t>
            </a:r>
          </a:p>
        </p:txBody>
      </p:sp>
      <p:cxnSp>
        <p:nvCxnSpPr>
          <p:cNvPr id="51" name="Straight Arrow Connector 50">
            <a:extLst>
              <a:ext uri="{FF2B5EF4-FFF2-40B4-BE49-F238E27FC236}">
                <a16:creationId xmlns:a16="http://schemas.microsoft.com/office/drawing/2014/main" id="{FE2C9A02-A45B-4AE4-B481-757E9376260E}"/>
              </a:ext>
            </a:extLst>
          </p:cNvPr>
          <p:cNvCxnSpPr/>
          <p:nvPr/>
        </p:nvCxnSpPr>
        <p:spPr>
          <a:xfrm flipH="1" flipV="1">
            <a:off x="2345629" y="4540910"/>
            <a:ext cx="1883471" cy="837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8" name="Rectangle 57">
            <a:extLst>
              <a:ext uri="{FF2B5EF4-FFF2-40B4-BE49-F238E27FC236}">
                <a16:creationId xmlns:a16="http://schemas.microsoft.com/office/drawing/2014/main" id="{B10228E2-DA58-44EE-8B4B-97E157364F06}"/>
              </a:ext>
            </a:extLst>
          </p:cNvPr>
          <p:cNvSpPr/>
          <p:nvPr/>
        </p:nvSpPr>
        <p:spPr>
          <a:xfrm>
            <a:off x="2411777" y="4151632"/>
            <a:ext cx="190087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SG" dirty="0"/>
              <a:t>Last Mile Delivery</a:t>
            </a:r>
          </a:p>
        </p:txBody>
      </p:sp>
    </p:spTree>
    <p:extLst>
      <p:ext uri="{BB962C8B-B14F-4D97-AF65-F5344CB8AC3E}">
        <p14:creationId xmlns:p14="http://schemas.microsoft.com/office/powerpoint/2010/main" val="102015067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90C74C-A8EA-4468-A956-71D1D6F18D58}"/>
              </a:ext>
            </a:extLst>
          </p:cNvPr>
          <p:cNvSpPr txBox="1">
            <a:spLocks/>
          </p:cNvSpPr>
          <p:nvPr/>
        </p:nvSpPr>
        <p:spPr>
          <a:xfrm>
            <a:off x="283593" y="118074"/>
            <a:ext cx="9144000" cy="812655"/>
          </a:xfrm>
          <a:prstGeom prst="rect">
            <a:avLst/>
          </a:prstGeom>
        </p:spPr>
        <p:txBody>
          <a:bodyPr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  <a:rtl val="0"/>
              </a:defRPr>
            </a:lvl1pPr>
          </a:lstStyle>
          <a:p>
            <a:r>
              <a:rPr lang="en-US" sz="3600" b="1" kern="0" dirty="0"/>
              <a:t>International eCommerce Enabler (ICE) </a:t>
            </a:r>
          </a:p>
        </p:txBody>
      </p:sp>
      <p:pic>
        <p:nvPicPr>
          <p:cNvPr id="13" name="Picture 12" descr="A close up of a logo&#10;&#10;Description automatically generated">
            <a:extLst>
              <a:ext uri="{FF2B5EF4-FFF2-40B4-BE49-F238E27FC236}">
                <a16:creationId xmlns:a16="http://schemas.microsoft.com/office/drawing/2014/main" id="{3181C566-42E5-4048-A01A-1E8A8987025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188" b="12017"/>
          <a:stretch/>
        </p:blipFill>
        <p:spPr>
          <a:xfrm>
            <a:off x="283593" y="1131174"/>
            <a:ext cx="1750239" cy="1274080"/>
          </a:xfrm>
          <a:prstGeom prst="rect">
            <a:avLst/>
          </a:prstGeom>
        </p:spPr>
      </p:pic>
      <p:pic>
        <p:nvPicPr>
          <p:cNvPr id="21" name="Picture 20" descr="A black sign with white text&#10;&#10;Description automatically generated">
            <a:extLst>
              <a:ext uri="{FF2B5EF4-FFF2-40B4-BE49-F238E27FC236}">
                <a16:creationId xmlns:a16="http://schemas.microsoft.com/office/drawing/2014/main" id="{B3B87F66-E38E-4B09-88D5-DEFE0818C4D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8989" y="4498660"/>
            <a:ext cx="1464843" cy="1464843"/>
          </a:xfrm>
          <a:prstGeom prst="rect">
            <a:avLst/>
          </a:prstGeom>
        </p:spPr>
      </p:pic>
      <p:grpSp>
        <p:nvGrpSpPr>
          <p:cNvPr id="24" name="Group 23">
            <a:extLst>
              <a:ext uri="{FF2B5EF4-FFF2-40B4-BE49-F238E27FC236}">
                <a16:creationId xmlns:a16="http://schemas.microsoft.com/office/drawing/2014/main" id="{A154DA49-DF78-485B-8F07-A7DDD3CA6A8D}"/>
              </a:ext>
            </a:extLst>
          </p:cNvPr>
          <p:cNvGrpSpPr/>
          <p:nvPr/>
        </p:nvGrpSpPr>
        <p:grpSpPr>
          <a:xfrm>
            <a:off x="3980473" y="1097974"/>
            <a:ext cx="1750239" cy="1274080"/>
            <a:chOff x="3120197" y="3981665"/>
            <a:chExt cx="1750239" cy="1274080"/>
          </a:xfrm>
        </p:grpSpPr>
        <p:pic>
          <p:nvPicPr>
            <p:cNvPr id="29" name="Picture 28" descr="A close up of a logo&#10;&#10;Description automatically generated">
              <a:extLst>
                <a:ext uri="{FF2B5EF4-FFF2-40B4-BE49-F238E27FC236}">
                  <a16:creationId xmlns:a16="http://schemas.microsoft.com/office/drawing/2014/main" id="{19D5BAB9-FCF1-4418-878C-137A71A8171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5188" b="12017"/>
            <a:stretch/>
          </p:blipFill>
          <p:spPr>
            <a:xfrm>
              <a:off x="3120197" y="3981665"/>
              <a:ext cx="1750239" cy="1274080"/>
            </a:xfrm>
            <a:prstGeom prst="rect">
              <a:avLst/>
            </a:prstGeom>
          </p:spPr>
        </p:pic>
        <p:pic>
          <p:nvPicPr>
            <p:cNvPr id="23" name="Picture 22" descr="A close up of a sign&#10;&#10;Description automatically generated">
              <a:extLst>
                <a:ext uri="{FF2B5EF4-FFF2-40B4-BE49-F238E27FC236}">
                  <a16:creationId xmlns:a16="http://schemas.microsoft.com/office/drawing/2014/main" id="{FD48AA8C-ADD1-4B0B-8192-BE484D9D46B1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8954" b="18544"/>
            <a:stretch/>
          </p:blipFill>
          <p:spPr>
            <a:xfrm>
              <a:off x="3616742" y="4229388"/>
              <a:ext cx="757149" cy="473240"/>
            </a:xfrm>
            <a:prstGeom prst="rect">
              <a:avLst/>
            </a:prstGeom>
          </p:spPr>
        </p:pic>
      </p:grpSp>
      <p:cxnSp>
        <p:nvCxnSpPr>
          <p:cNvPr id="31" name="Straight Arrow Connector 30">
            <a:extLst>
              <a:ext uri="{FF2B5EF4-FFF2-40B4-BE49-F238E27FC236}">
                <a16:creationId xmlns:a16="http://schemas.microsoft.com/office/drawing/2014/main" id="{ECB73F77-D118-410D-B8AE-33810ECA572D}"/>
              </a:ext>
            </a:extLst>
          </p:cNvPr>
          <p:cNvCxnSpPr>
            <a:cxnSpLocks/>
          </p:cNvCxnSpPr>
          <p:nvPr/>
        </p:nvCxnSpPr>
        <p:spPr>
          <a:xfrm>
            <a:off x="2209028" y="1818299"/>
            <a:ext cx="1582910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TextBox 32">
            <a:extLst>
              <a:ext uri="{FF2B5EF4-FFF2-40B4-BE49-F238E27FC236}">
                <a16:creationId xmlns:a16="http://schemas.microsoft.com/office/drawing/2014/main" id="{251AA336-109D-4EC2-806E-47940F59E6EC}"/>
              </a:ext>
            </a:extLst>
          </p:cNvPr>
          <p:cNvSpPr txBox="1"/>
          <p:nvPr/>
        </p:nvSpPr>
        <p:spPr>
          <a:xfrm>
            <a:off x="283592" y="2320004"/>
            <a:ext cx="206203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SG" sz="1600" dirty="0"/>
              <a:t>Retailer’s or shipper warehouse in Origin Country</a:t>
            </a: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85E1821B-D87D-4AE8-98DA-3FB8EFB4DC75}"/>
              </a:ext>
            </a:extLst>
          </p:cNvPr>
          <p:cNvSpPr txBox="1"/>
          <p:nvPr/>
        </p:nvSpPr>
        <p:spPr>
          <a:xfrm>
            <a:off x="4753865" y="3186515"/>
            <a:ext cx="126324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SG" sz="1600" dirty="0"/>
              <a:t>Sell goods to buyers via website</a:t>
            </a:r>
          </a:p>
        </p:txBody>
      </p:sp>
      <p:cxnSp>
        <p:nvCxnSpPr>
          <p:cNvPr id="41" name="Straight Arrow Connector 40">
            <a:extLst>
              <a:ext uri="{FF2B5EF4-FFF2-40B4-BE49-F238E27FC236}">
                <a16:creationId xmlns:a16="http://schemas.microsoft.com/office/drawing/2014/main" id="{FBE7F9C3-2DF5-45A1-8B09-AE5072EBBBD4}"/>
              </a:ext>
            </a:extLst>
          </p:cNvPr>
          <p:cNvCxnSpPr>
            <a:cxnSpLocks/>
          </p:cNvCxnSpPr>
          <p:nvPr/>
        </p:nvCxnSpPr>
        <p:spPr>
          <a:xfrm>
            <a:off x="4742919" y="3157748"/>
            <a:ext cx="10946" cy="134091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4" name="TextBox 53">
            <a:extLst>
              <a:ext uri="{FF2B5EF4-FFF2-40B4-BE49-F238E27FC236}">
                <a16:creationId xmlns:a16="http://schemas.microsoft.com/office/drawing/2014/main" id="{F4200214-AB32-4A30-BC35-8E91A695C7D2}"/>
              </a:ext>
            </a:extLst>
          </p:cNvPr>
          <p:cNvSpPr txBox="1"/>
          <p:nvPr/>
        </p:nvSpPr>
        <p:spPr>
          <a:xfrm>
            <a:off x="3803582" y="2401767"/>
            <a:ext cx="21040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SG" sz="1600" dirty="0"/>
              <a:t>Goods delivered to TIK Warehouse (WMS)</a:t>
            </a: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B57E480B-96FC-4DEE-94F6-D312EB6B329F}"/>
              </a:ext>
            </a:extLst>
          </p:cNvPr>
          <p:cNvSpPr txBox="1"/>
          <p:nvPr/>
        </p:nvSpPr>
        <p:spPr>
          <a:xfrm>
            <a:off x="393866" y="5963503"/>
            <a:ext cx="184148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SG" sz="1600" dirty="0"/>
              <a:t>Delivered to Buyer</a:t>
            </a:r>
          </a:p>
        </p:txBody>
      </p:sp>
      <p:cxnSp>
        <p:nvCxnSpPr>
          <p:cNvPr id="51" name="Straight Arrow Connector 50">
            <a:extLst>
              <a:ext uri="{FF2B5EF4-FFF2-40B4-BE49-F238E27FC236}">
                <a16:creationId xmlns:a16="http://schemas.microsoft.com/office/drawing/2014/main" id="{FE2C9A02-A45B-4AE4-B481-757E9376260E}"/>
              </a:ext>
            </a:extLst>
          </p:cNvPr>
          <p:cNvCxnSpPr/>
          <p:nvPr/>
        </p:nvCxnSpPr>
        <p:spPr>
          <a:xfrm flipH="1" flipV="1">
            <a:off x="2209028" y="5310653"/>
            <a:ext cx="1883471" cy="837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8" name="Rectangle 57">
            <a:extLst>
              <a:ext uri="{FF2B5EF4-FFF2-40B4-BE49-F238E27FC236}">
                <a16:creationId xmlns:a16="http://schemas.microsoft.com/office/drawing/2014/main" id="{B10228E2-DA58-44EE-8B4B-97E157364F06}"/>
              </a:ext>
            </a:extLst>
          </p:cNvPr>
          <p:cNvSpPr/>
          <p:nvPr/>
        </p:nvSpPr>
        <p:spPr>
          <a:xfrm>
            <a:off x="2226652" y="4925182"/>
            <a:ext cx="190087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SG" dirty="0"/>
              <a:t>Last Mile Delivery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4DD1F5AA-80E7-4E71-B6CA-DE6FBDA523D8}"/>
              </a:ext>
            </a:extLst>
          </p:cNvPr>
          <p:cNvSpPr txBox="1"/>
          <p:nvPr/>
        </p:nvSpPr>
        <p:spPr>
          <a:xfrm>
            <a:off x="2125080" y="1296093"/>
            <a:ext cx="185539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SG" sz="1600" dirty="0"/>
              <a:t>Import goods via IOR Services</a:t>
            </a: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D6A002CA-B509-495E-93C6-3231F1FD782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27528" y="4692691"/>
            <a:ext cx="1252674" cy="1252674"/>
          </a:xfrm>
          <a:prstGeom prst="rect">
            <a:avLst/>
          </a:prstGeom>
        </p:spPr>
      </p:pic>
      <p:sp>
        <p:nvSpPr>
          <p:cNvPr id="34" name="TextBox 33">
            <a:extLst>
              <a:ext uri="{FF2B5EF4-FFF2-40B4-BE49-F238E27FC236}">
                <a16:creationId xmlns:a16="http://schemas.microsoft.com/office/drawing/2014/main" id="{9552C5AF-68FA-4FF0-AC14-B59AE88E1E1C}"/>
              </a:ext>
            </a:extLst>
          </p:cNvPr>
          <p:cNvSpPr txBox="1"/>
          <p:nvPr/>
        </p:nvSpPr>
        <p:spPr>
          <a:xfrm>
            <a:off x="3808051" y="3180868"/>
            <a:ext cx="94581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SG" sz="1600" dirty="0"/>
              <a:t>Lazada</a:t>
            </a:r>
          </a:p>
          <a:p>
            <a:pPr algn="r"/>
            <a:r>
              <a:rPr lang="en-SG" sz="1600" dirty="0" err="1"/>
              <a:t>Shopee</a:t>
            </a:r>
            <a:endParaRPr lang="en-SG" sz="1600" dirty="0"/>
          </a:p>
          <a:p>
            <a:pPr algn="r"/>
            <a:r>
              <a:rPr lang="en-SG" sz="1600" dirty="0"/>
              <a:t>Amazon</a:t>
            </a:r>
          </a:p>
          <a:p>
            <a:pPr algn="r"/>
            <a:r>
              <a:rPr lang="en-SG" sz="1600" dirty="0" err="1"/>
              <a:t>Redmart</a:t>
            </a:r>
            <a:endParaRPr lang="en-SG" sz="1600" dirty="0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419146AE-F196-4DB9-9172-472540F87CB0}"/>
              </a:ext>
            </a:extLst>
          </p:cNvPr>
          <p:cNvCxnSpPr/>
          <p:nvPr/>
        </p:nvCxnSpPr>
        <p:spPr>
          <a:xfrm>
            <a:off x="6545179" y="1097974"/>
            <a:ext cx="0" cy="520408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Rectangle 8">
            <a:extLst>
              <a:ext uri="{FF2B5EF4-FFF2-40B4-BE49-F238E27FC236}">
                <a16:creationId xmlns:a16="http://schemas.microsoft.com/office/drawing/2014/main" id="{78624F99-CFED-47B5-9377-DFA03B2B61B4}"/>
              </a:ext>
            </a:extLst>
          </p:cNvPr>
          <p:cNvSpPr/>
          <p:nvPr/>
        </p:nvSpPr>
        <p:spPr>
          <a:xfrm>
            <a:off x="6895689" y="999882"/>
            <a:ext cx="5012718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SG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Advantages of the model: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SG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Full control of your branding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SG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Fastest way to establish sales, instead of looking for distributor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SG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Expand network effectively in oversea market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SG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Shorten customer delivery waiting time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SG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Transparent stock report with warehouse management system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SG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Extended scope of services from TIK (In House Custom Declarant)</a:t>
            </a:r>
          </a:p>
        </p:txBody>
      </p:sp>
      <p:pic>
        <p:nvPicPr>
          <p:cNvPr id="12" name="Picture 11" descr="A picture containing drawing&#10;&#10;Description automatically generated">
            <a:extLst>
              <a:ext uri="{FF2B5EF4-FFF2-40B4-BE49-F238E27FC236}">
                <a16:creationId xmlns:a16="http://schemas.microsoft.com/office/drawing/2014/main" id="{A789C401-9CB4-448D-96CE-77F993E01A8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79752" y="4469286"/>
            <a:ext cx="1816962" cy="1816962"/>
          </a:xfrm>
          <a:prstGeom prst="rect">
            <a:avLst/>
          </a:prstGeom>
        </p:spPr>
      </p:pic>
      <p:pic>
        <p:nvPicPr>
          <p:cNvPr id="16" name="Picture 15" descr="A picture containing ball, sitting, light, plate&#10;&#10;Description automatically generated">
            <a:extLst>
              <a:ext uri="{FF2B5EF4-FFF2-40B4-BE49-F238E27FC236}">
                <a16:creationId xmlns:a16="http://schemas.microsoft.com/office/drawing/2014/main" id="{CC09AA36-AB65-4DC8-A0BE-1569D224A0B4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63925" y="4469286"/>
            <a:ext cx="1816962" cy="1816962"/>
          </a:xfrm>
          <a:prstGeom prst="rect">
            <a:avLst/>
          </a:prstGeom>
        </p:spPr>
      </p:pic>
      <p:sp>
        <p:nvSpPr>
          <p:cNvPr id="45" name="Title 1">
            <a:extLst>
              <a:ext uri="{FF2B5EF4-FFF2-40B4-BE49-F238E27FC236}">
                <a16:creationId xmlns:a16="http://schemas.microsoft.com/office/drawing/2014/main" id="{748F0870-F40B-4BD0-9EB7-4531F89A8F7B}"/>
              </a:ext>
            </a:extLst>
          </p:cNvPr>
          <p:cNvSpPr txBox="1">
            <a:spLocks/>
          </p:cNvSpPr>
          <p:nvPr/>
        </p:nvSpPr>
        <p:spPr>
          <a:xfrm>
            <a:off x="6963925" y="6286248"/>
            <a:ext cx="1816962" cy="565634"/>
          </a:xfrm>
          <a:prstGeom prst="rect">
            <a:avLst/>
          </a:prstGeom>
        </p:spPr>
        <p:txBody>
          <a:bodyPr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  <a:rtl val="0"/>
              </a:defRPr>
            </a:lvl1pPr>
          </a:lstStyle>
          <a:p>
            <a:pPr algn="ctr"/>
            <a:r>
              <a:rPr lang="en-US" sz="2400" b="1" kern="0" dirty="0"/>
              <a:t>Singapore</a:t>
            </a:r>
          </a:p>
        </p:txBody>
      </p:sp>
      <p:sp>
        <p:nvSpPr>
          <p:cNvPr id="49" name="Title 1">
            <a:extLst>
              <a:ext uri="{FF2B5EF4-FFF2-40B4-BE49-F238E27FC236}">
                <a16:creationId xmlns:a16="http://schemas.microsoft.com/office/drawing/2014/main" id="{6F832655-12CF-4B9F-BA5A-4AC09139BDB2}"/>
              </a:ext>
            </a:extLst>
          </p:cNvPr>
          <p:cNvSpPr txBox="1">
            <a:spLocks/>
          </p:cNvSpPr>
          <p:nvPr/>
        </p:nvSpPr>
        <p:spPr>
          <a:xfrm>
            <a:off x="9272327" y="6114790"/>
            <a:ext cx="2434134" cy="565634"/>
          </a:xfrm>
          <a:prstGeom prst="rect">
            <a:avLst/>
          </a:prstGeom>
        </p:spPr>
        <p:txBody>
          <a:bodyPr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  <a:rtl val="0"/>
              </a:defRPr>
            </a:lvl1pPr>
          </a:lstStyle>
          <a:p>
            <a:pPr algn="ctr"/>
            <a:r>
              <a:rPr lang="en-US" sz="2400" b="1" kern="0" dirty="0"/>
              <a:t>Malaysia (Coming soon)</a:t>
            </a:r>
          </a:p>
        </p:txBody>
      </p:sp>
    </p:spTree>
    <p:extLst>
      <p:ext uri="{BB962C8B-B14F-4D97-AF65-F5344CB8AC3E}">
        <p14:creationId xmlns:p14="http://schemas.microsoft.com/office/powerpoint/2010/main" val="176744622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90C74C-A8EA-4468-A956-71D1D6F18D58}"/>
              </a:ext>
            </a:extLst>
          </p:cNvPr>
          <p:cNvSpPr txBox="1">
            <a:spLocks/>
          </p:cNvSpPr>
          <p:nvPr/>
        </p:nvSpPr>
        <p:spPr>
          <a:xfrm>
            <a:off x="283592" y="118074"/>
            <a:ext cx="11908407" cy="812655"/>
          </a:xfrm>
          <a:prstGeom prst="rect">
            <a:avLst/>
          </a:prstGeom>
        </p:spPr>
        <p:txBody>
          <a:bodyPr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  <a:rtl val="0"/>
              </a:defRPr>
            </a:lvl1pPr>
          </a:lstStyle>
          <a:p>
            <a:r>
              <a:rPr lang="en-US" sz="3600" b="1" kern="0" dirty="0"/>
              <a:t>International eCommerce Enabler (ICE) Process Flow </a:t>
            </a:r>
          </a:p>
        </p:txBody>
      </p:sp>
      <p:pic>
        <p:nvPicPr>
          <p:cNvPr id="21" name="Picture 20" descr="A black sign with white text&#10;&#10;Description automatically generated">
            <a:extLst>
              <a:ext uri="{FF2B5EF4-FFF2-40B4-BE49-F238E27FC236}">
                <a16:creationId xmlns:a16="http://schemas.microsoft.com/office/drawing/2014/main" id="{B3B87F66-E38E-4B09-88D5-DEFE0818C4D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2233" y="5158260"/>
            <a:ext cx="1440272" cy="1440272"/>
          </a:xfrm>
          <a:prstGeom prst="rect">
            <a:avLst/>
          </a:prstGeom>
        </p:spPr>
      </p:pic>
      <p:grpSp>
        <p:nvGrpSpPr>
          <p:cNvPr id="24" name="Group 23">
            <a:extLst>
              <a:ext uri="{FF2B5EF4-FFF2-40B4-BE49-F238E27FC236}">
                <a16:creationId xmlns:a16="http://schemas.microsoft.com/office/drawing/2014/main" id="{A154DA49-DF78-485B-8F07-A7DDD3CA6A8D}"/>
              </a:ext>
            </a:extLst>
          </p:cNvPr>
          <p:cNvGrpSpPr/>
          <p:nvPr/>
        </p:nvGrpSpPr>
        <p:grpSpPr>
          <a:xfrm>
            <a:off x="6778046" y="3056377"/>
            <a:ext cx="1750239" cy="1274080"/>
            <a:chOff x="3120197" y="3981665"/>
            <a:chExt cx="1750239" cy="1274080"/>
          </a:xfrm>
        </p:grpSpPr>
        <p:pic>
          <p:nvPicPr>
            <p:cNvPr id="29" name="Picture 28" descr="A close up of a logo&#10;&#10;Description automatically generated">
              <a:extLst>
                <a:ext uri="{FF2B5EF4-FFF2-40B4-BE49-F238E27FC236}">
                  <a16:creationId xmlns:a16="http://schemas.microsoft.com/office/drawing/2014/main" id="{19D5BAB9-FCF1-4418-878C-137A71A8171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5188" b="12017"/>
            <a:stretch/>
          </p:blipFill>
          <p:spPr>
            <a:xfrm>
              <a:off x="3120197" y="3981665"/>
              <a:ext cx="1750239" cy="1274080"/>
            </a:xfrm>
            <a:prstGeom prst="rect">
              <a:avLst/>
            </a:prstGeom>
          </p:spPr>
        </p:pic>
        <p:pic>
          <p:nvPicPr>
            <p:cNvPr id="23" name="Picture 22" descr="A close up of a sign&#10;&#10;Description automatically generated">
              <a:extLst>
                <a:ext uri="{FF2B5EF4-FFF2-40B4-BE49-F238E27FC236}">
                  <a16:creationId xmlns:a16="http://schemas.microsoft.com/office/drawing/2014/main" id="{FD48AA8C-ADD1-4B0B-8192-BE484D9D46B1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8954" b="18544"/>
            <a:stretch/>
          </p:blipFill>
          <p:spPr>
            <a:xfrm>
              <a:off x="3616742" y="4229388"/>
              <a:ext cx="757149" cy="473240"/>
            </a:xfrm>
            <a:prstGeom prst="rect">
              <a:avLst/>
            </a:prstGeom>
          </p:spPr>
        </p:pic>
      </p:grpSp>
      <p:cxnSp>
        <p:nvCxnSpPr>
          <p:cNvPr id="31" name="Straight Arrow Connector 30">
            <a:extLst>
              <a:ext uri="{FF2B5EF4-FFF2-40B4-BE49-F238E27FC236}">
                <a16:creationId xmlns:a16="http://schemas.microsoft.com/office/drawing/2014/main" id="{ECB73F77-D118-410D-B8AE-33810ECA572D}"/>
              </a:ext>
            </a:extLst>
          </p:cNvPr>
          <p:cNvCxnSpPr>
            <a:cxnSpLocks/>
          </p:cNvCxnSpPr>
          <p:nvPr/>
        </p:nvCxnSpPr>
        <p:spPr>
          <a:xfrm>
            <a:off x="2686105" y="1652608"/>
            <a:ext cx="1012528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TextBox 32">
            <a:extLst>
              <a:ext uri="{FF2B5EF4-FFF2-40B4-BE49-F238E27FC236}">
                <a16:creationId xmlns:a16="http://schemas.microsoft.com/office/drawing/2014/main" id="{251AA336-109D-4EC2-806E-47940F59E6EC}"/>
              </a:ext>
            </a:extLst>
          </p:cNvPr>
          <p:cNvSpPr txBox="1"/>
          <p:nvPr/>
        </p:nvSpPr>
        <p:spPr>
          <a:xfrm>
            <a:off x="3674424" y="2264769"/>
            <a:ext cx="206203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SG" sz="1600" dirty="0"/>
              <a:t>Shipper Prepare Stock in Origin Country</a:t>
            </a: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85E1821B-D87D-4AE8-98DA-3FB8EFB4DC75}"/>
              </a:ext>
            </a:extLst>
          </p:cNvPr>
          <p:cNvSpPr txBox="1"/>
          <p:nvPr/>
        </p:nvSpPr>
        <p:spPr>
          <a:xfrm>
            <a:off x="2635193" y="3230736"/>
            <a:ext cx="126324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SG" sz="1600" dirty="0"/>
              <a:t>Sell goods to buyers via website</a:t>
            </a:r>
          </a:p>
        </p:txBody>
      </p:sp>
      <p:cxnSp>
        <p:nvCxnSpPr>
          <p:cNvPr id="41" name="Straight Arrow Connector 40">
            <a:extLst>
              <a:ext uri="{FF2B5EF4-FFF2-40B4-BE49-F238E27FC236}">
                <a16:creationId xmlns:a16="http://schemas.microsoft.com/office/drawing/2014/main" id="{FBE7F9C3-2DF5-45A1-8B09-AE5072EBBBD4}"/>
              </a:ext>
            </a:extLst>
          </p:cNvPr>
          <p:cNvCxnSpPr>
            <a:cxnSpLocks/>
          </p:cNvCxnSpPr>
          <p:nvPr/>
        </p:nvCxnSpPr>
        <p:spPr>
          <a:xfrm>
            <a:off x="1317454" y="5146241"/>
            <a:ext cx="0" cy="102964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4" name="TextBox 53">
            <a:extLst>
              <a:ext uri="{FF2B5EF4-FFF2-40B4-BE49-F238E27FC236}">
                <a16:creationId xmlns:a16="http://schemas.microsoft.com/office/drawing/2014/main" id="{F4200214-AB32-4A30-BC35-8E91A695C7D2}"/>
              </a:ext>
            </a:extLst>
          </p:cNvPr>
          <p:cNvSpPr txBox="1"/>
          <p:nvPr/>
        </p:nvSpPr>
        <p:spPr>
          <a:xfrm>
            <a:off x="6789811" y="4160140"/>
            <a:ext cx="218109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SG" sz="1600" dirty="0"/>
              <a:t>Goods delivered to TIK Warehouse (WMS)</a:t>
            </a: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B57E480B-96FC-4DEE-94F6-D312EB6B329F}"/>
              </a:ext>
            </a:extLst>
          </p:cNvPr>
          <p:cNvSpPr txBox="1"/>
          <p:nvPr/>
        </p:nvSpPr>
        <p:spPr>
          <a:xfrm>
            <a:off x="2446673" y="6530893"/>
            <a:ext cx="184148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SG" sz="1600" dirty="0"/>
              <a:t>Delivered to Buyer</a:t>
            </a:r>
          </a:p>
        </p:txBody>
      </p:sp>
      <p:sp>
        <p:nvSpPr>
          <p:cNvPr id="58" name="Rectangle 57">
            <a:extLst>
              <a:ext uri="{FF2B5EF4-FFF2-40B4-BE49-F238E27FC236}">
                <a16:creationId xmlns:a16="http://schemas.microsoft.com/office/drawing/2014/main" id="{B10228E2-DA58-44EE-8B4B-97E157364F06}"/>
              </a:ext>
            </a:extLst>
          </p:cNvPr>
          <p:cNvSpPr/>
          <p:nvPr/>
        </p:nvSpPr>
        <p:spPr>
          <a:xfrm>
            <a:off x="571357" y="6179141"/>
            <a:ext cx="190087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SG" dirty="0"/>
              <a:t>Last Mile Delivery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4DD1F5AA-80E7-4E71-B6CA-DE6FBDA523D8}"/>
              </a:ext>
            </a:extLst>
          </p:cNvPr>
          <p:cNvSpPr txBox="1"/>
          <p:nvPr/>
        </p:nvSpPr>
        <p:spPr>
          <a:xfrm>
            <a:off x="9319726" y="2239271"/>
            <a:ext cx="185539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SG" sz="1600" dirty="0"/>
              <a:t>Import goods via IOR Services</a:t>
            </a: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D6A002CA-B509-495E-93C6-3231F1FD782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1542" y="3296480"/>
            <a:ext cx="1252674" cy="1252674"/>
          </a:xfrm>
          <a:prstGeom prst="rect">
            <a:avLst/>
          </a:prstGeom>
        </p:spPr>
      </p:pic>
      <p:sp>
        <p:nvSpPr>
          <p:cNvPr id="34" name="TextBox 33">
            <a:extLst>
              <a:ext uri="{FF2B5EF4-FFF2-40B4-BE49-F238E27FC236}">
                <a16:creationId xmlns:a16="http://schemas.microsoft.com/office/drawing/2014/main" id="{9552C5AF-68FA-4FF0-AC14-B59AE88E1E1C}"/>
              </a:ext>
            </a:extLst>
          </p:cNvPr>
          <p:cNvSpPr txBox="1"/>
          <p:nvPr/>
        </p:nvSpPr>
        <p:spPr>
          <a:xfrm>
            <a:off x="5540392" y="3942465"/>
            <a:ext cx="94581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SG" sz="1600" dirty="0"/>
              <a:t>Lazada</a:t>
            </a:r>
          </a:p>
          <a:p>
            <a:r>
              <a:rPr lang="en-SG" sz="1600" dirty="0" err="1"/>
              <a:t>Shopee</a:t>
            </a:r>
            <a:endParaRPr lang="en-SG" sz="1600" dirty="0"/>
          </a:p>
          <a:p>
            <a:r>
              <a:rPr lang="en-SG" sz="1600" dirty="0"/>
              <a:t>Amazon</a:t>
            </a:r>
          </a:p>
          <a:p>
            <a:r>
              <a:rPr lang="en-SG" sz="1600" dirty="0" err="1"/>
              <a:t>Redmart</a:t>
            </a:r>
            <a:endParaRPr lang="en-SG" sz="1600" dirty="0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B8123F68-4610-49F9-A33E-266F7BD68B8D}"/>
              </a:ext>
            </a:extLst>
          </p:cNvPr>
          <p:cNvSpPr/>
          <p:nvPr/>
        </p:nvSpPr>
        <p:spPr>
          <a:xfrm>
            <a:off x="336600" y="1028027"/>
            <a:ext cx="2226365" cy="1176369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G" dirty="0">
                <a:solidFill>
                  <a:schemeClr val="tx1"/>
                </a:solidFill>
              </a:rPr>
              <a:t>Shipper send TIK product Information and Certification 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1ACD962E-EF58-4917-BA8C-92374053799E}"/>
              </a:ext>
            </a:extLst>
          </p:cNvPr>
          <p:cNvSpPr txBox="1"/>
          <p:nvPr/>
        </p:nvSpPr>
        <p:spPr>
          <a:xfrm>
            <a:off x="336599" y="2207520"/>
            <a:ext cx="206203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SG" sz="1600" dirty="0"/>
              <a:t>TIK Check against local requirement</a:t>
            </a:r>
          </a:p>
        </p:txBody>
      </p:sp>
      <p:pic>
        <p:nvPicPr>
          <p:cNvPr id="27" name="Picture 26" descr="A circuit board&#10;&#10;Description automatically generated">
            <a:extLst>
              <a:ext uri="{FF2B5EF4-FFF2-40B4-BE49-F238E27FC236}">
                <a16:creationId xmlns:a16="http://schemas.microsoft.com/office/drawing/2014/main" id="{8D1CFA5A-C525-413E-B208-CE682A0CD9A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9299" y="1001523"/>
            <a:ext cx="1502251" cy="1274080"/>
          </a:xfrm>
          <a:prstGeom prst="rect">
            <a:avLst/>
          </a:prstGeom>
        </p:spPr>
      </p:pic>
      <p:pic>
        <p:nvPicPr>
          <p:cNvPr id="28" name="Picture 27" descr="A close up of a logo&#10;&#10;Description automatically generated">
            <a:extLst>
              <a:ext uri="{FF2B5EF4-FFF2-40B4-BE49-F238E27FC236}">
                <a16:creationId xmlns:a16="http://schemas.microsoft.com/office/drawing/2014/main" id="{75FC0C3B-F785-44C2-A816-E2180AA7FC2F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94317" y="1086589"/>
            <a:ext cx="1344089" cy="1158542"/>
          </a:xfrm>
          <a:prstGeom prst="rect">
            <a:avLst/>
          </a:prstGeom>
        </p:spPr>
      </p:pic>
      <p:pic>
        <p:nvPicPr>
          <p:cNvPr id="32" name="Picture 31" descr="A close up of a sign&#10;&#10;Description automatically generated">
            <a:extLst>
              <a:ext uri="{FF2B5EF4-FFF2-40B4-BE49-F238E27FC236}">
                <a16:creationId xmlns:a16="http://schemas.microsoft.com/office/drawing/2014/main" id="{1FA16C63-6000-4CCA-A4F8-6428C275A4B7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19426" y="1057562"/>
            <a:ext cx="1398819" cy="1174317"/>
          </a:xfrm>
          <a:prstGeom prst="rect">
            <a:avLst/>
          </a:prstGeom>
        </p:spPr>
      </p:pic>
      <p:cxnSp>
        <p:nvCxnSpPr>
          <p:cNvPr id="35" name="Straight Arrow Connector 34">
            <a:extLst>
              <a:ext uri="{FF2B5EF4-FFF2-40B4-BE49-F238E27FC236}">
                <a16:creationId xmlns:a16="http://schemas.microsoft.com/office/drawing/2014/main" id="{3BD07692-E72D-4E1D-9113-5D496FFFB78D}"/>
              </a:ext>
            </a:extLst>
          </p:cNvPr>
          <p:cNvCxnSpPr>
            <a:cxnSpLocks/>
          </p:cNvCxnSpPr>
          <p:nvPr/>
        </p:nvCxnSpPr>
        <p:spPr>
          <a:xfrm>
            <a:off x="8617338" y="1817673"/>
            <a:ext cx="1404777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TextBox 35">
            <a:extLst>
              <a:ext uri="{FF2B5EF4-FFF2-40B4-BE49-F238E27FC236}">
                <a16:creationId xmlns:a16="http://schemas.microsoft.com/office/drawing/2014/main" id="{78BA6F7B-90EB-47CA-BC98-0B9236FA1610}"/>
              </a:ext>
            </a:extLst>
          </p:cNvPr>
          <p:cNvSpPr txBox="1"/>
          <p:nvPr/>
        </p:nvSpPr>
        <p:spPr>
          <a:xfrm>
            <a:off x="8640283" y="1030147"/>
            <a:ext cx="150225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SG" sz="1600" dirty="0"/>
              <a:t>Shipment to Receiving Country</a:t>
            </a:r>
          </a:p>
        </p:txBody>
      </p:sp>
      <p:cxnSp>
        <p:nvCxnSpPr>
          <p:cNvPr id="38" name="Straight Arrow Connector 37">
            <a:extLst>
              <a:ext uri="{FF2B5EF4-FFF2-40B4-BE49-F238E27FC236}">
                <a16:creationId xmlns:a16="http://schemas.microsoft.com/office/drawing/2014/main" id="{A45A05A3-90AA-409C-B862-BBB92E450492}"/>
              </a:ext>
            </a:extLst>
          </p:cNvPr>
          <p:cNvCxnSpPr>
            <a:cxnSpLocks/>
          </p:cNvCxnSpPr>
          <p:nvPr/>
        </p:nvCxnSpPr>
        <p:spPr>
          <a:xfrm>
            <a:off x="5540392" y="1765155"/>
            <a:ext cx="1011639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Rectangle 38">
            <a:extLst>
              <a:ext uri="{FF2B5EF4-FFF2-40B4-BE49-F238E27FC236}">
                <a16:creationId xmlns:a16="http://schemas.microsoft.com/office/drawing/2014/main" id="{5916EE50-B63C-440D-A272-B425AD233D96}"/>
              </a:ext>
            </a:extLst>
          </p:cNvPr>
          <p:cNvSpPr/>
          <p:nvPr/>
        </p:nvSpPr>
        <p:spPr>
          <a:xfrm>
            <a:off x="5434376" y="1395823"/>
            <a:ext cx="125418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SG" dirty="0"/>
              <a:t>To Customs</a:t>
            </a:r>
          </a:p>
        </p:txBody>
      </p:sp>
      <p:pic>
        <p:nvPicPr>
          <p:cNvPr id="40" name="Picture 39" descr="A close up of a logo&#10;&#10;Description automatically generated">
            <a:extLst>
              <a:ext uri="{FF2B5EF4-FFF2-40B4-BE49-F238E27FC236}">
                <a16:creationId xmlns:a16="http://schemas.microsoft.com/office/drawing/2014/main" id="{2BD124AA-D7C8-4EDE-9FF9-F6801C97C9D7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22115" y="3216198"/>
            <a:ext cx="1344089" cy="1158542"/>
          </a:xfrm>
          <a:prstGeom prst="rect">
            <a:avLst/>
          </a:prstGeom>
        </p:spPr>
      </p:pic>
      <p:cxnSp>
        <p:nvCxnSpPr>
          <p:cNvPr id="42" name="Straight Arrow Connector 41">
            <a:extLst>
              <a:ext uri="{FF2B5EF4-FFF2-40B4-BE49-F238E27FC236}">
                <a16:creationId xmlns:a16="http://schemas.microsoft.com/office/drawing/2014/main" id="{7D71652F-E820-4203-92EC-B27D463D73A1}"/>
              </a:ext>
            </a:extLst>
          </p:cNvPr>
          <p:cNvCxnSpPr>
            <a:cxnSpLocks/>
          </p:cNvCxnSpPr>
          <p:nvPr/>
        </p:nvCxnSpPr>
        <p:spPr>
          <a:xfrm flipH="1">
            <a:off x="8569707" y="4018962"/>
            <a:ext cx="1319133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Rectangle 42">
            <a:extLst>
              <a:ext uri="{FF2B5EF4-FFF2-40B4-BE49-F238E27FC236}">
                <a16:creationId xmlns:a16="http://schemas.microsoft.com/office/drawing/2014/main" id="{F3082209-3CFC-4B19-ADBB-AA1BBCA2213D}"/>
              </a:ext>
            </a:extLst>
          </p:cNvPr>
          <p:cNvSpPr/>
          <p:nvPr/>
        </p:nvSpPr>
        <p:spPr>
          <a:xfrm>
            <a:off x="8569707" y="3394200"/>
            <a:ext cx="150225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SG" dirty="0"/>
              <a:t>Released from Customs</a:t>
            </a:r>
          </a:p>
        </p:txBody>
      </p:sp>
      <p:cxnSp>
        <p:nvCxnSpPr>
          <p:cNvPr id="44" name="Straight Arrow Connector 43">
            <a:extLst>
              <a:ext uri="{FF2B5EF4-FFF2-40B4-BE49-F238E27FC236}">
                <a16:creationId xmlns:a16="http://schemas.microsoft.com/office/drawing/2014/main" id="{BA6C9E12-B8F6-4033-B3E9-F91F237CEC86}"/>
              </a:ext>
            </a:extLst>
          </p:cNvPr>
          <p:cNvCxnSpPr>
            <a:cxnSpLocks/>
          </p:cNvCxnSpPr>
          <p:nvPr/>
        </p:nvCxnSpPr>
        <p:spPr>
          <a:xfrm>
            <a:off x="10818836" y="2376430"/>
            <a:ext cx="0" cy="67157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Straight Arrow Connector 46">
            <a:extLst>
              <a:ext uri="{FF2B5EF4-FFF2-40B4-BE49-F238E27FC236}">
                <a16:creationId xmlns:a16="http://schemas.microsoft.com/office/drawing/2014/main" id="{CBE3A91C-CBA6-4E7A-B05D-0CF2D572DA75}"/>
              </a:ext>
            </a:extLst>
          </p:cNvPr>
          <p:cNvCxnSpPr>
            <a:cxnSpLocks/>
          </p:cNvCxnSpPr>
          <p:nvPr/>
        </p:nvCxnSpPr>
        <p:spPr>
          <a:xfrm flipH="1">
            <a:off x="5502642" y="4021880"/>
            <a:ext cx="1117655" cy="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" name="Rectangle 49">
            <a:extLst>
              <a:ext uri="{FF2B5EF4-FFF2-40B4-BE49-F238E27FC236}">
                <a16:creationId xmlns:a16="http://schemas.microsoft.com/office/drawing/2014/main" id="{59C245DB-136C-4B52-9DE5-540A6BE9DBF8}"/>
              </a:ext>
            </a:extLst>
          </p:cNvPr>
          <p:cNvSpPr/>
          <p:nvPr/>
        </p:nvSpPr>
        <p:spPr>
          <a:xfrm>
            <a:off x="5512196" y="3144010"/>
            <a:ext cx="1502251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SG" dirty="0"/>
              <a:t>List on eCommerce Platform</a:t>
            </a:r>
          </a:p>
        </p:txBody>
      </p:sp>
      <p:cxnSp>
        <p:nvCxnSpPr>
          <p:cNvPr id="53" name="Straight Arrow Connector 52">
            <a:extLst>
              <a:ext uri="{FF2B5EF4-FFF2-40B4-BE49-F238E27FC236}">
                <a16:creationId xmlns:a16="http://schemas.microsoft.com/office/drawing/2014/main" id="{D2C24BD1-5F8B-4306-8FDA-028D08457038}"/>
              </a:ext>
            </a:extLst>
          </p:cNvPr>
          <p:cNvCxnSpPr>
            <a:cxnSpLocks/>
          </p:cNvCxnSpPr>
          <p:nvPr/>
        </p:nvCxnSpPr>
        <p:spPr>
          <a:xfrm flipH="1">
            <a:off x="2582677" y="3993561"/>
            <a:ext cx="1251432" cy="755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6" name="Group 55">
            <a:extLst>
              <a:ext uri="{FF2B5EF4-FFF2-40B4-BE49-F238E27FC236}">
                <a16:creationId xmlns:a16="http://schemas.microsoft.com/office/drawing/2014/main" id="{F5CC8AA9-0481-4407-A4E8-A037FC196650}"/>
              </a:ext>
            </a:extLst>
          </p:cNvPr>
          <p:cNvGrpSpPr/>
          <p:nvPr/>
        </p:nvGrpSpPr>
        <p:grpSpPr>
          <a:xfrm>
            <a:off x="442335" y="3054993"/>
            <a:ext cx="1750239" cy="1274080"/>
            <a:chOff x="3120197" y="3981665"/>
            <a:chExt cx="1750239" cy="1274080"/>
          </a:xfrm>
        </p:grpSpPr>
        <p:pic>
          <p:nvPicPr>
            <p:cNvPr id="57" name="Picture 56" descr="A close up of a logo&#10;&#10;Description automatically generated">
              <a:extLst>
                <a:ext uri="{FF2B5EF4-FFF2-40B4-BE49-F238E27FC236}">
                  <a16:creationId xmlns:a16="http://schemas.microsoft.com/office/drawing/2014/main" id="{53992029-ACA0-4FC5-867F-AB1773830256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5188" b="12017"/>
            <a:stretch/>
          </p:blipFill>
          <p:spPr>
            <a:xfrm>
              <a:off x="3120197" y="3981665"/>
              <a:ext cx="1750239" cy="1274080"/>
            </a:xfrm>
            <a:prstGeom prst="rect">
              <a:avLst/>
            </a:prstGeom>
          </p:spPr>
        </p:pic>
        <p:pic>
          <p:nvPicPr>
            <p:cNvPr id="59" name="Picture 58" descr="A close up of a sign&#10;&#10;Description automatically generated">
              <a:extLst>
                <a:ext uri="{FF2B5EF4-FFF2-40B4-BE49-F238E27FC236}">
                  <a16:creationId xmlns:a16="http://schemas.microsoft.com/office/drawing/2014/main" id="{1581E2CB-57D1-4740-9D74-6865AE28F5DF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8954" b="18544"/>
            <a:stretch/>
          </p:blipFill>
          <p:spPr>
            <a:xfrm>
              <a:off x="3616742" y="4229388"/>
              <a:ext cx="757149" cy="473240"/>
            </a:xfrm>
            <a:prstGeom prst="rect">
              <a:avLst/>
            </a:prstGeom>
          </p:spPr>
        </p:pic>
      </p:grpSp>
      <p:sp>
        <p:nvSpPr>
          <p:cNvPr id="60" name="TextBox 59">
            <a:extLst>
              <a:ext uri="{FF2B5EF4-FFF2-40B4-BE49-F238E27FC236}">
                <a16:creationId xmlns:a16="http://schemas.microsoft.com/office/drawing/2014/main" id="{B3F4670B-CD81-478A-9ECD-CB407026A939}"/>
              </a:ext>
            </a:extLst>
          </p:cNvPr>
          <p:cNvSpPr txBox="1"/>
          <p:nvPr/>
        </p:nvSpPr>
        <p:spPr>
          <a:xfrm>
            <a:off x="454100" y="4158756"/>
            <a:ext cx="237897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SG" sz="1600" dirty="0"/>
              <a:t>TIK Prepare Parcel with Label shipment &amp; Document</a:t>
            </a:r>
          </a:p>
        </p:txBody>
      </p:sp>
      <p:cxnSp>
        <p:nvCxnSpPr>
          <p:cNvPr id="61" name="Straight Arrow Connector 60">
            <a:extLst>
              <a:ext uri="{FF2B5EF4-FFF2-40B4-BE49-F238E27FC236}">
                <a16:creationId xmlns:a16="http://schemas.microsoft.com/office/drawing/2014/main" id="{31A8046F-AA73-4E6C-A4BE-D502244EF77F}"/>
              </a:ext>
            </a:extLst>
          </p:cNvPr>
          <p:cNvCxnSpPr>
            <a:cxnSpLocks/>
          </p:cNvCxnSpPr>
          <p:nvPr/>
        </p:nvCxnSpPr>
        <p:spPr>
          <a:xfrm>
            <a:off x="1317454" y="6175885"/>
            <a:ext cx="1012528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2" name="TextBox 61">
            <a:extLst>
              <a:ext uri="{FF2B5EF4-FFF2-40B4-BE49-F238E27FC236}">
                <a16:creationId xmlns:a16="http://schemas.microsoft.com/office/drawing/2014/main" id="{A2D54B1D-08C6-4690-B53F-743FCA4B1491}"/>
              </a:ext>
            </a:extLst>
          </p:cNvPr>
          <p:cNvSpPr txBox="1"/>
          <p:nvPr/>
        </p:nvSpPr>
        <p:spPr>
          <a:xfrm>
            <a:off x="441512" y="5320125"/>
            <a:ext cx="9108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SG" sz="1600" dirty="0"/>
              <a:t>Parcel Drop Off </a:t>
            </a:r>
          </a:p>
        </p:txBody>
      </p:sp>
      <p:cxnSp>
        <p:nvCxnSpPr>
          <p:cNvPr id="63" name="Straight Arrow Connector 62">
            <a:extLst>
              <a:ext uri="{FF2B5EF4-FFF2-40B4-BE49-F238E27FC236}">
                <a16:creationId xmlns:a16="http://schemas.microsoft.com/office/drawing/2014/main" id="{9C5E3AEB-7DE5-4B9E-97B6-638DC756D817}"/>
              </a:ext>
            </a:extLst>
          </p:cNvPr>
          <p:cNvCxnSpPr>
            <a:cxnSpLocks/>
          </p:cNvCxnSpPr>
          <p:nvPr/>
        </p:nvCxnSpPr>
        <p:spPr>
          <a:xfrm>
            <a:off x="4129137" y="6175885"/>
            <a:ext cx="2491160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5" name="Group 64">
            <a:extLst>
              <a:ext uri="{FF2B5EF4-FFF2-40B4-BE49-F238E27FC236}">
                <a16:creationId xmlns:a16="http://schemas.microsoft.com/office/drawing/2014/main" id="{5C847815-3B07-424C-A651-8580E6EEE814}"/>
              </a:ext>
            </a:extLst>
          </p:cNvPr>
          <p:cNvGrpSpPr/>
          <p:nvPr/>
        </p:nvGrpSpPr>
        <p:grpSpPr>
          <a:xfrm>
            <a:off x="6789811" y="5324452"/>
            <a:ext cx="1750239" cy="1274080"/>
            <a:chOff x="3120197" y="3981665"/>
            <a:chExt cx="1750239" cy="1274080"/>
          </a:xfrm>
        </p:grpSpPr>
        <p:pic>
          <p:nvPicPr>
            <p:cNvPr id="66" name="Picture 65" descr="A close up of a logo&#10;&#10;Description automatically generated">
              <a:extLst>
                <a:ext uri="{FF2B5EF4-FFF2-40B4-BE49-F238E27FC236}">
                  <a16:creationId xmlns:a16="http://schemas.microsoft.com/office/drawing/2014/main" id="{0182B196-4BBB-4A04-B4AB-4BC315940386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5188" b="12017"/>
            <a:stretch/>
          </p:blipFill>
          <p:spPr>
            <a:xfrm>
              <a:off x="3120197" y="3981665"/>
              <a:ext cx="1750239" cy="1274080"/>
            </a:xfrm>
            <a:prstGeom prst="rect">
              <a:avLst/>
            </a:prstGeom>
          </p:spPr>
        </p:pic>
        <p:pic>
          <p:nvPicPr>
            <p:cNvPr id="67" name="Picture 66" descr="A close up of a sign&#10;&#10;Description automatically generated">
              <a:extLst>
                <a:ext uri="{FF2B5EF4-FFF2-40B4-BE49-F238E27FC236}">
                  <a16:creationId xmlns:a16="http://schemas.microsoft.com/office/drawing/2014/main" id="{65AD8F6F-043A-4919-81ED-0D501D282043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8954" b="18544"/>
            <a:stretch/>
          </p:blipFill>
          <p:spPr>
            <a:xfrm>
              <a:off x="3616742" y="4229388"/>
              <a:ext cx="757149" cy="473240"/>
            </a:xfrm>
            <a:prstGeom prst="rect">
              <a:avLst/>
            </a:prstGeom>
          </p:spPr>
        </p:pic>
      </p:grpSp>
      <p:sp>
        <p:nvSpPr>
          <p:cNvPr id="69" name="TextBox 68">
            <a:extLst>
              <a:ext uri="{FF2B5EF4-FFF2-40B4-BE49-F238E27FC236}">
                <a16:creationId xmlns:a16="http://schemas.microsoft.com/office/drawing/2014/main" id="{70420F4A-B5AD-4BCF-81BF-CB9A4055B89B}"/>
              </a:ext>
            </a:extLst>
          </p:cNvPr>
          <p:cNvSpPr txBox="1"/>
          <p:nvPr/>
        </p:nvSpPr>
        <p:spPr>
          <a:xfrm>
            <a:off x="4098577" y="5612512"/>
            <a:ext cx="20620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SG" sz="1600" dirty="0"/>
              <a:t>Returned Good to TIK (If any)</a:t>
            </a:r>
          </a:p>
        </p:txBody>
      </p:sp>
      <p:sp>
        <p:nvSpPr>
          <p:cNvPr id="70" name="Rectangle 69">
            <a:extLst>
              <a:ext uri="{FF2B5EF4-FFF2-40B4-BE49-F238E27FC236}">
                <a16:creationId xmlns:a16="http://schemas.microsoft.com/office/drawing/2014/main" id="{B7F586B3-03A7-43DE-A3B3-E92F5109AEA7}"/>
              </a:ext>
            </a:extLst>
          </p:cNvPr>
          <p:cNvSpPr/>
          <p:nvPr/>
        </p:nvSpPr>
        <p:spPr>
          <a:xfrm>
            <a:off x="8525884" y="5290211"/>
            <a:ext cx="3560099" cy="1176369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buFont typeface="+mj-lt"/>
              <a:buAutoNum type="arabicPeriod"/>
            </a:pPr>
            <a:r>
              <a:rPr lang="en-SG" dirty="0">
                <a:solidFill>
                  <a:schemeClr val="tx1"/>
                </a:solidFill>
              </a:rPr>
              <a:t>Stock Report issued Monthly (WMS)</a:t>
            </a:r>
          </a:p>
          <a:p>
            <a:pPr marL="342900" indent="-342900">
              <a:buFont typeface="+mj-lt"/>
              <a:buAutoNum type="arabicPeriod"/>
            </a:pPr>
            <a:r>
              <a:rPr lang="en-SG" dirty="0">
                <a:solidFill>
                  <a:schemeClr val="tx1"/>
                </a:solidFill>
              </a:rPr>
              <a:t>Payment to Shipper monthly for paid Orders</a:t>
            </a:r>
          </a:p>
        </p:txBody>
      </p:sp>
    </p:spTree>
    <p:extLst>
      <p:ext uri="{BB962C8B-B14F-4D97-AF65-F5344CB8AC3E}">
        <p14:creationId xmlns:p14="http://schemas.microsoft.com/office/powerpoint/2010/main" val="315351622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F56495-1D75-4FFB-A32A-2958C92A27E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035" y="346167"/>
            <a:ext cx="2648244" cy="1588946"/>
          </a:xfrm>
          <a:prstGeom prst="rect">
            <a:avLst/>
          </a:prstGeom>
        </p:spPr>
      </p:pic>
      <p:pic>
        <p:nvPicPr>
          <p:cNvPr id="11" name="Picture 10" descr="A picture containing building, bridge&#10;&#10;Description automatically generated">
            <a:extLst>
              <a:ext uri="{FF2B5EF4-FFF2-40B4-BE49-F238E27FC236}">
                <a16:creationId xmlns:a16="http://schemas.microsoft.com/office/drawing/2014/main" id="{8796776B-E71D-40D1-AC29-BFFE314BF91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84208" y="790971"/>
            <a:ext cx="3251032" cy="658335"/>
          </a:xfrm>
          <a:prstGeom prst="rect">
            <a:avLst/>
          </a:prstGeom>
        </p:spPr>
      </p:pic>
      <p:pic>
        <p:nvPicPr>
          <p:cNvPr id="13" name="Picture 12" descr="A picture containing food, drawing&#10;&#10;Description automatically generated">
            <a:extLst>
              <a:ext uri="{FF2B5EF4-FFF2-40B4-BE49-F238E27FC236}">
                <a16:creationId xmlns:a16="http://schemas.microsoft.com/office/drawing/2014/main" id="{4140A2C5-3FB7-4FED-B047-DDD0D0BB55D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9770" y="2639045"/>
            <a:ext cx="2824771" cy="1588934"/>
          </a:xfrm>
          <a:prstGeom prst="rect">
            <a:avLst/>
          </a:prstGeom>
        </p:spPr>
      </p:pic>
      <p:pic>
        <p:nvPicPr>
          <p:cNvPr id="9" name="Picture 8" descr="A picture containing drawing&#10;&#10;Description automatically generated">
            <a:extLst>
              <a:ext uri="{FF2B5EF4-FFF2-40B4-BE49-F238E27FC236}">
                <a16:creationId xmlns:a16="http://schemas.microsoft.com/office/drawing/2014/main" id="{3C0DE1E8-4369-4EB7-B278-FE2A219FD12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2041" y="4930536"/>
            <a:ext cx="3137066" cy="1582664"/>
          </a:xfrm>
          <a:prstGeom prst="rect">
            <a:avLst/>
          </a:prstGeom>
        </p:spPr>
      </p:pic>
      <p:pic>
        <p:nvPicPr>
          <p:cNvPr id="4" name="Picture 3" descr="A picture containing drawing&#10;&#10;Description automatically generated">
            <a:extLst>
              <a:ext uri="{FF2B5EF4-FFF2-40B4-BE49-F238E27FC236}">
                <a16:creationId xmlns:a16="http://schemas.microsoft.com/office/drawing/2014/main" id="{16310E6E-6FEC-4775-B930-33240E5479C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83974" y="4930535"/>
            <a:ext cx="2111114" cy="1581298"/>
          </a:xfrm>
          <a:prstGeom prst="rect">
            <a:avLst/>
          </a:prstGeom>
        </p:spPr>
      </p:pic>
      <p:sp>
        <p:nvSpPr>
          <p:cNvPr id="33" name="Rectangle 32">
            <a:extLst>
              <a:ext uri="{FF2B5EF4-FFF2-40B4-BE49-F238E27FC236}">
                <a16:creationId xmlns:a16="http://schemas.microsoft.com/office/drawing/2014/main" id="{A5A17FC0-D416-4C8B-A9E6-5924D352B98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955127" y="-680"/>
            <a:ext cx="4236873" cy="6858681"/>
          </a:xfrm>
          <a:prstGeom prst="rect">
            <a:avLst/>
          </a:pr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87B7282E-35C7-406B-B994-26CBC037EEEC}"/>
              </a:ext>
            </a:extLst>
          </p:cNvPr>
          <p:cNvSpPr txBox="1">
            <a:spLocks/>
          </p:cNvSpPr>
          <p:nvPr/>
        </p:nvSpPr>
        <p:spPr>
          <a:xfrm>
            <a:off x="8282152" y="1010485"/>
            <a:ext cx="3201809" cy="3353959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  <a:rtl val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8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 Light" panose="020F0302020204030204"/>
                <a:ea typeface="+mj-ea"/>
                <a:cs typeface="Arial"/>
                <a:sym typeface="Arial"/>
                <a:rtl val="0"/>
              </a:rPr>
              <a:t>eCommerce in Singapore</a:t>
            </a:r>
          </a:p>
        </p:txBody>
      </p:sp>
      <p:cxnSp>
        <p:nvCxnSpPr>
          <p:cNvPr id="35" name="Straight Connector 34">
            <a:extLst>
              <a:ext uri="{FF2B5EF4-FFF2-40B4-BE49-F238E27FC236}">
                <a16:creationId xmlns:a16="http://schemas.microsoft.com/office/drawing/2014/main" id="{982DC870-E8E5-4050-B10C-CC24FC67E50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0" y="2285774"/>
            <a:ext cx="8020742" cy="0"/>
          </a:xfrm>
          <a:prstGeom prst="line">
            <a:avLst/>
          </a:prstGeom>
          <a:ln w="101600">
            <a:solidFill>
              <a:srgbClr val="40404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Connector 36">
            <a:extLst>
              <a:ext uri="{FF2B5EF4-FFF2-40B4-BE49-F238E27FC236}">
                <a16:creationId xmlns:a16="http://schemas.microsoft.com/office/drawing/2014/main" id="{FF76A74F-C283-4DED-BD4D-086753B7CB0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1" y="4571549"/>
            <a:ext cx="8113985" cy="0"/>
          </a:xfrm>
          <a:prstGeom prst="line">
            <a:avLst/>
          </a:prstGeom>
          <a:ln w="101600">
            <a:solidFill>
              <a:srgbClr val="40404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traight Connector 38">
            <a:extLst>
              <a:ext uri="{FF2B5EF4-FFF2-40B4-BE49-F238E27FC236}">
                <a16:creationId xmlns:a16="http://schemas.microsoft.com/office/drawing/2014/main" id="{3B2791FB-B2F7-4BBE-B8D8-74C37FF9E8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064319" y="-680"/>
            <a:ext cx="0" cy="6858003"/>
          </a:xfrm>
          <a:prstGeom prst="line">
            <a:avLst/>
          </a:prstGeom>
          <a:ln w="101600">
            <a:solidFill>
              <a:srgbClr val="40404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>
            <a:extLst>
              <a:ext uri="{FF2B5EF4-FFF2-40B4-BE49-F238E27FC236}">
                <a16:creationId xmlns:a16="http://schemas.microsoft.com/office/drawing/2014/main" id="{9891B5DE-6811-4844-BB18-472A3F360EE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020742" y="-680"/>
            <a:ext cx="0" cy="2240280"/>
          </a:xfrm>
          <a:prstGeom prst="line">
            <a:avLst/>
          </a:prstGeom>
          <a:ln w="101600">
            <a:solidFill>
              <a:srgbClr val="40404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Picture 4" descr="A picture containing drawing&#10;&#10;Description automatically generated">
            <a:extLst>
              <a:ext uri="{FF2B5EF4-FFF2-40B4-BE49-F238E27FC236}">
                <a16:creationId xmlns:a16="http://schemas.microsoft.com/office/drawing/2014/main" id="{4EAC8AE1-223C-44FD-9973-D75BDEF5D522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82109" y="2636436"/>
            <a:ext cx="1714847" cy="1714847"/>
          </a:xfrm>
          <a:prstGeom prst="rect">
            <a:avLst/>
          </a:prstGeom>
        </p:spPr>
      </p:pic>
      <p:cxnSp>
        <p:nvCxnSpPr>
          <p:cNvPr id="43" name="Straight Connector 42">
            <a:extLst>
              <a:ext uri="{FF2B5EF4-FFF2-40B4-BE49-F238E27FC236}">
                <a16:creationId xmlns:a16="http://schemas.microsoft.com/office/drawing/2014/main" id="{77A9CA3A-7216-41E0-B3CD-058077FD39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340636" y="4571549"/>
            <a:ext cx="1892695" cy="0"/>
          </a:xfrm>
          <a:prstGeom prst="line">
            <a:avLst/>
          </a:prstGeom>
          <a:ln w="15875">
            <a:solidFill>
              <a:srgbClr val="FFFFFF">
                <a:alpha val="75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Rectangle 11">
            <a:extLst>
              <a:ext uri="{FF2B5EF4-FFF2-40B4-BE49-F238E27FC236}">
                <a16:creationId xmlns:a16="http://schemas.microsoft.com/office/drawing/2014/main" id="{3B0BDEBF-4F91-4A40-B7ED-68418D1BA741}"/>
              </a:ext>
            </a:extLst>
          </p:cNvPr>
          <p:cNvSpPr/>
          <p:nvPr/>
        </p:nvSpPr>
        <p:spPr>
          <a:xfrm>
            <a:off x="8065053" y="10232"/>
            <a:ext cx="4126945" cy="222933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SG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8CB2A9EC-304A-4825-942A-21CF3AFBBC29}"/>
              </a:ext>
            </a:extLst>
          </p:cNvPr>
          <p:cNvSpPr/>
          <p:nvPr/>
        </p:nvSpPr>
        <p:spPr>
          <a:xfrm>
            <a:off x="8065055" y="4633325"/>
            <a:ext cx="4126945" cy="222933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SG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" name="Picture 5" descr="A picture containing food, drawing&#10;&#10;Description automatically generated">
            <a:extLst>
              <a:ext uri="{FF2B5EF4-FFF2-40B4-BE49-F238E27FC236}">
                <a16:creationId xmlns:a16="http://schemas.microsoft.com/office/drawing/2014/main" id="{D78D11FE-71F3-4279-852D-837AA0FC4CC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16313" y="4847879"/>
            <a:ext cx="1714500" cy="1800225"/>
          </a:xfrm>
          <a:prstGeom prst="rect">
            <a:avLst/>
          </a:prstGeom>
        </p:spPr>
      </p:pic>
      <p:pic>
        <p:nvPicPr>
          <p:cNvPr id="10" name="Picture 9" descr="A picture containing drawing&#10;&#10;Description automatically generated">
            <a:extLst>
              <a:ext uri="{FF2B5EF4-FFF2-40B4-BE49-F238E27FC236}">
                <a16:creationId xmlns:a16="http://schemas.microsoft.com/office/drawing/2014/main" id="{C1E0E539-7001-42C0-84BF-2C5333BEA332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4352" y="419567"/>
            <a:ext cx="3807646" cy="14421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432323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1811" y="1573586"/>
            <a:ext cx="9122584" cy="1325563"/>
          </a:xfrm>
        </p:spPr>
        <p:txBody>
          <a:bodyPr>
            <a:normAutofit/>
          </a:bodyPr>
          <a:lstStyle/>
          <a:p>
            <a:r>
              <a:rPr lang="en-US" dirty="0"/>
              <a:t>Company Information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85063" y="2713313"/>
            <a:ext cx="6591665" cy="2691426"/>
          </a:xfrm>
        </p:spPr>
        <p:txBody>
          <a:bodyPr>
            <a:normAutofit fontScale="92500" lnSpcReduction="10000"/>
          </a:bodyPr>
          <a:lstStyle/>
          <a:p>
            <a:r>
              <a:rPr lang="en-US" sz="1800" dirty="0"/>
              <a:t>Name		: Johnny Ting</a:t>
            </a:r>
          </a:p>
          <a:p>
            <a:r>
              <a:rPr lang="en-US" sz="1800" dirty="0"/>
              <a:t>Contact Details	: +65 9324 5787 (johnny@tikinternational.com)</a:t>
            </a:r>
          </a:p>
          <a:p>
            <a:r>
              <a:rPr lang="en-US" sz="1800" dirty="0"/>
              <a:t>Company Name	: </a:t>
            </a:r>
            <a:r>
              <a:rPr lang="en-SG" sz="1800" dirty="0"/>
              <a:t>TIK International Pte Ltd</a:t>
            </a:r>
          </a:p>
          <a:p>
            <a:r>
              <a:rPr lang="en-SG" sz="1800" dirty="0"/>
              <a:t>UEN Number</a:t>
            </a:r>
            <a:r>
              <a:rPr lang="en-US" sz="1800" dirty="0"/>
              <a:t>	: </a:t>
            </a:r>
            <a:r>
              <a:rPr lang="en-SG" sz="1800" dirty="0"/>
              <a:t>201838256R</a:t>
            </a:r>
          </a:p>
          <a:p>
            <a:r>
              <a:rPr lang="en-SG" sz="1800" dirty="0"/>
              <a:t>TIK AVA License	: IP18K3016</a:t>
            </a:r>
          </a:p>
          <a:p>
            <a:r>
              <a:rPr lang="en-SG" sz="1800" dirty="0"/>
              <a:t>TIK HSA Code	: C18020070P</a:t>
            </a:r>
          </a:p>
          <a:p>
            <a:r>
              <a:rPr lang="en-US" sz="1800" dirty="0"/>
              <a:t>Website	:www.tikinternational.com</a:t>
            </a:r>
          </a:p>
          <a:p>
            <a:r>
              <a:rPr lang="en-US" sz="1800" dirty="0"/>
              <a:t>Address	: 14 Robinson Road, #08-01A Singapore 048545</a:t>
            </a:r>
          </a:p>
          <a:p>
            <a:pPr>
              <a:buNone/>
            </a:pPr>
            <a:endParaRPr lang="en-US" sz="1800" dirty="0"/>
          </a:p>
        </p:txBody>
      </p:sp>
      <p:sp>
        <p:nvSpPr>
          <p:cNvPr id="10" name="Freeform 6">
            <a:extLst>
              <a:ext uri="{FF2B5EF4-FFF2-40B4-BE49-F238E27FC236}">
                <a16:creationId xmlns:a16="http://schemas.microsoft.com/office/drawing/2014/main" id="{A9616D99-AEFB-4C95-84EF-5DEC698D92A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 flipH="1" flipV="1">
            <a:off x="752858" y="744469"/>
            <a:ext cx="3275668" cy="4408488"/>
          </a:xfrm>
          <a:custGeom>
            <a:avLst/>
            <a:gdLst/>
            <a:ahLst/>
            <a:cxnLst/>
            <a:rect l="l" t="t" r="r" b="b"/>
            <a:pathLst>
              <a:path w="10002" h="10000">
                <a:moveTo>
                  <a:pt x="8763" y="0"/>
                </a:moveTo>
                <a:lnTo>
                  <a:pt x="10002" y="0"/>
                </a:lnTo>
                <a:lnTo>
                  <a:pt x="10002" y="10000"/>
                </a:lnTo>
                <a:lnTo>
                  <a:pt x="2" y="10000"/>
                </a:lnTo>
                <a:cubicBezTo>
                  <a:pt x="-2" y="9698"/>
                  <a:pt x="4" y="9427"/>
                  <a:pt x="0" y="9125"/>
                </a:cubicBezTo>
                <a:lnTo>
                  <a:pt x="8763" y="9128"/>
                </a:lnTo>
                <a:lnTo>
                  <a:pt x="8763" y="0"/>
                </a:lnTo>
                <a:close/>
              </a:path>
            </a:pathLst>
          </a:custGeom>
          <a:solidFill>
            <a:srgbClr val="4C4C4C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2" name="Freeform 6">
            <a:extLst>
              <a:ext uri="{FF2B5EF4-FFF2-40B4-BE49-F238E27FC236}">
                <a16:creationId xmlns:a16="http://schemas.microsoft.com/office/drawing/2014/main" id="{D0F97023-F626-4FC5-8C2D-753B5C7F460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8151962" y="1685652"/>
            <a:ext cx="3275013" cy="4408488"/>
          </a:xfrm>
          <a:custGeom>
            <a:avLst/>
            <a:gdLst/>
            <a:ahLst/>
            <a:cxnLst/>
            <a:rect l="l" t="t" r="r" b="b"/>
            <a:pathLst>
              <a:path w="10000" h="10000">
                <a:moveTo>
                  <a:pt x="8761" y="0"/>
                </a:moveTo>
                <a:lnTo>
                  <a:pt x="10000" y="0"/>
                </a:lnTo>
                <a:lnTo>
                  <a:pt x="10000" y="10000"/>
                </a:lnTo>
                <a:lnTo>
                  <a:pt x="0" y="10000"/>
                </a:lnTo>
                <a:lnTo>
                  <a:pt x="0" y="9126"/>
                </a:lnTo>
                <a:lnTo>
                  <a:pt x="8761" y="9127"/>
                </a:lnTo>
                <a:lnTo>
                  <a:pt x="8761" y="0"/>
                </a:lnTo>
                <a:close/>
              </a:path>
            </a:pathLst>
          </a:custGeom>
          <a:solidFill>
            <a:srgbClr val="4C4C4C"/>
          </a:solidFill>
          <a:ln w="0">
            <a:noFill/>
            <a:prstDash val="solid"/>
            <a:round/>
            <a:headEnd/>
            <a:tailEnd/>
          </a:ln>
        </p:spPr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259" b="29630"/>
          <a:stretch/>
        </p:blipFill>
        <p:spPr>
          <a:xfrm>
            <a:off x="8151962" y="3766221"/>
            <a:ext cx="2542433" cy="10452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067797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6F40FBDA-CEB1-40F0-9AB9-BD9C402D70F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Placeholder 19" descr="A body of water with a city in the background&#10;&#10;Description automatically generated">
            <a:extLst>
              <a:ext uri="{FF2B5EF4-FFF2-40B4-BE49-F238E27FC236}">
                <a16:creationId xmlns:a16="http://schemas.microsoft.com/office/drawing/2014/main" id="{3156D30A-ABD3-4A8A-970F-39C377C84D9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45000"/>
          </a:blip>
          <a:srcRect/>
          <a:stretch/>
        </p:blipFill>
        <p:spPr>
          <a:xfrm>
            <a:off x="20" y="1"/>
            <a:ext cx="12191980" cy="6857999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0344D4FE-ABEF-4230-9E4E-AD5782FC7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307870" y="1267730"/>
            <a:ext cx="9576262" cy="4307950"/>
          </a:xfrm>
          <a:prstGeom prst="rect">
            <a:avLst/>
          </a:prstGeom>
          <a:noFill/>
          <a:ln w="9525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>
            <a:softEdge rad="0"/>
          </a:effectLst>
        </p:spPr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A1A48A0-094A-463B-A886-0CE5B547CD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69532" y="1695576"/>
            <a:ext cx="8652938" cy="5162424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18400" dirty="0"/>
              <a:t>Q&amp;A</a:t>
            </a:r>
            <a:br>
              <a:rPr lang="en-US" sz="8000" dirty="0"/>
            </a:br>
            <a:br>
              <a:rPr lang="en-US" sz="8000" dirty="0"/>
            </a:br>
            <a:r>
              <a:rPr lang="en-US" sz="4000" b="1" dirty="0"/>
              <a:t>Email: johnny@tikinternational.com</a:t>
            </a:r>
            <a:br>
              <a:rPr lang="en-US" sz="4000" b="1" dirty="0"/>
            </a:br>
            <a:r>
              <a:rPr lang="en-US" sz="4000" b="1" dirty="0"/>
              <a:t>WhatsApp: +65 9324 5787</a:t>
            </a:r>
            <a:endParaRPr lang="en-US" sz="8000" b="1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9325F979-D3F9-4926-81B7-7ACCB31A501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9525" cap="sq" cmpd="sng" algn="ctr">
            <a:solidFill>
              <a:schemeClr val="tx1">
                <a:lumMod val="75000"/>
                <a:lumOff val="25000"/>
                <a:alpha val="80000"/>
              </a:schemeClr>
            </a:solidFill>
            <a:prstDash val="solid"/>
            <a:miter lim="800000"/>
          </a:ln>
          <a:effectLst/>
        </p:spPr>
      </p:sp>
    </p:spTree>
    <p:extLst>
      <p:ext uri="{BB962C8B-B14F-4D97-AF65-F5344CB8AC3E}">
        <p14:creationId xmlns:p14="http://schemas.microsoft.com/office/powerpoint/2010/main" val="90614019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2_Office Theme">
  <a:themeElements>
    <a:clrScheme name="Custom 6">
      <a:dk1>
        <a:srgbClr val="3F5779"/>
      </a:dk1>
      <a:lt1>
        <a:sysClr val="window" lastClr="FFFFFF"/>
      </a:lt1>
      <a:dk2>
        <a:srgbClr val="96556D"/>
      </a:dk2>
      <a:lt2>
        <a:srgbClr val="3B99BB"/>
      </a:lt2>
      <a:accent1>
        <a:srgbClr val="96556D"/>
      </a:accent1>
      <a:accent2>
        <a:srgbClr val="FFFFFF"/>
      </a:accent2>
      <a:accent3>
        <a:srgbClr val="855939"/>
      </a:accent3>
      <a:accent4>
        <a:srgbClr val="3D8C74"/>
      </a:accent4>
      <a:accent5>
        <a:srgbClr val="999999"/>
      </a:accent5>
      <a:accent6>
        <a:srgbClr val="3B99BB"/>
      </a:accent6>
      <a:hlink>
        <a:srgbClr val="3F5779"/>
      </a:hlink>
      <a:folHlink>
        <a:srgbClr val="3F5779"/>
      </a:folHlink>
    </a:clrScheme>
    <a:fontScheme name="Calibri">
      <a:maj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gradFill>
          <a:gsLst>
            <a:gs pos="0">
              <a:srgbClr val="6D3B4F">
                <a:alpha val="20000"/>
              </a:srgbClr>
            </a:gs>
            <a:gs pos="100000">
              <a:schemeClr val="bg2">
                <a:alpha val="20000"/>
              </a:schemeClr>
            </a:gs>
          </a:gsLst>
          <a:lin ang="10800000" scaled="1"/>
        </a:gra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TF33850888_Retail pitch deck_RVA_v4" id="{8F2882B0-1BFE-4293-BF1B-5E9F7535F411}" vid="{2736E5B9-BA7A-4750-88E9-E7AE6A3F07C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650</Words>
  <Application>Microsoft Office PowerPoint</Application>
  <PresentationFormat>Widescreen</PresentationFormat>
  <Paragraphs>142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16</vt:i4>
      </vt:variant>
    </vt:vector>
  </HeadingPairs>
  <TitlesOfParts>
    <vt:vector size="25" baseType="lpstr">
      <vt:lpstr>Aharoni</vt:lpstr>
      <vt:lpstr>Arial</vt:lpstr>
      <vt:lpstr>Calibri</vt:lpstr>
      <vt:lpstr>Calibri Light</vt:lpstr>
      <vt:lpstr>Times New Roman</vt:lpstr>
      <vt:lpstr>Wingdings</vt:lpstr>
      <vt:lpstr>Office Theme</vt:lpstr>
      <vt:lpstr>1_Office Theme</vt:lpstr>
      <vt:lpstr>2_Office Theme</vt:lpstr>
      <vt:lpstr>TIK INTERNATIONAL PTE LTD</vt:lpstr>
      <vt:lpstr>Our Purpose is to provide total trading solution for our client. From beginning of the journey to after-sales support, we create value through professional services.  </vt:lpstr>
      <vt:lpstr>PowerPoint Presentation</vt:lpstr>
      <vt:lpstr>PowerPoint Presentation</vt:lpstr>
      <vt:lpstr>Product Standard requirement</vt:lpstr>
      <vt:lpstr>Label requirement (Food)</vt:lpstr>
      <vt:lpstr>TIK Checklist for Products Import</vt:lpstr>
      <vt:lpstr>Before enter Singapore  Information needed and survey</vt:lpstr>
      <vt:lpstr>Singapore is a multiracial and multicultural country, with peoples from all over the worlds.  Anything is possible!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Company Information</vt:lpstr>
      <vt:lpstr>Q&amp;A  Email: johnny@tikinternational.com WhatsApp: +65 9324 5787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TIK INTERNATIONAL PTE LTD</dc:title>
  <dc:creator>Johnny Ting</dc:creator>
  <cp:lastModifiedBy>Johnny Ting</cp:lastModifiedBy>
  <cp:revision>1</cp:revision>
  <dcterms:created xsi:type="dcterms:W3CDTF">2020-05-22T14:16:42Z</dcterms:created>
  <dcterms:modified xsi:type="dcterms:W3CDTF">2020-05-22T14:18:15Z</dcterms:modified>
</cp:coreProperties>
</file>