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5125700" cy="10693400"/>
  <p:notesSz cx="15125700" cy="10693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662" autoAdjust="0"/>
    <p:restoredTop sz="94660"/>
  </p:normalViewPr>
  <p:slideViewPr>
    <p:cSldViewPr>
      <p:cViewPr varScale="1">
        <p:scale>
          <a:sx n="75" d="100"/>
          <a:sy n="75" d="100"/>
        </p:scale>
        <p:origin x="1794"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134427" y="3314954"/>
            <a:ext cx="12856845" cy="224561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2268855" y="5988304"/>
            <a:ext cx="10587990" cy="26733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09/04/2020</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09/04/2020</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756285" y="2459482"/>
            <a:ext cx="6579679"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7789735" y="2459482"/>
            <a:ext cx="6579679" cy="705764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09/04/2020</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09/04/2020</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09/04/2020</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56285" y="427736"/>
            <a:ext cx="13613130" cy="171094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756285" y="2459482"/>
            <a:ext cx="13613130"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5142738" y="9944862"/>
            <a:ext cx="4840224"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756285" y="9944862"/>
            <a:ext cx="3478911"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09/04/2020</a:t>
            </a:fld>
            <a:endParaRPr lang="en-US"/>
          </a:p>
        </p:txBody>
      </p:sp>
      <p:sp>
        <p:nvSpPr>
          <p:cNvPr id="6" name="Holder 6"/>
          <p:cNvSpPr>
            <a:spLocks noGrp="1"/>
          </p:cNvSpPr>
          <p:nvPr>
            <p:ph type="sldNum" sz="quarter" idx="7"/>
          </p:nvPr>
        </p:nvSpPr>
        <p:spPr>
          <a:xfrm>
            <a:off x="10890504" y="9944862"/>
            <a:ext cx="3478911"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6" Type="http://schemas.openxmlformats.org/officeDocument/2006/relationships/hyperlink" Target="http://www.thacoparts.vn/" TargetMode="External"/><Relationship Id="rId1" Type="http://schemas.openxmlformats.org/officeDocument/2006/relationships/slideLayout" Target="../slideLayouts/slideLayout5.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jpg"/></Relationships>
</file>

<file path=ppt/slides/_rels/slide4.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37.png"/><Relationship Id="rId2" Type="http://schemas.openxmlformats.org/officeDocument/2006/relationships/image" Target="../media/image32.jpg"/><Relationship Id="rId1" Type="http://schemas.openxmlformats.org/officeDocument/2006/relationships/slideLayout" Target="../slideLayouts/slideLayout5.xml"/><Relationship Id="rId6" Type="http://schemas.openxmlformats.org/officeDocument/2006/relationships/image" Target="../media/image36.png"/><Relationship Id="rId5" Type="http://schemas.openxmlformats.org/officeDocument/2006/relationships/image" Target="../media/image35.jpg"/><Relationship Id="rId4" Type="http://schemas.openxmlformats.org/officeDocument/2006/relationships/image" Target="../media/image34.jpg"/></Relationships>
</file>

<file path=ppt/slides/_rels/slide5.xml.rels><?xml version="1.0" encoding="UTF-8" standalone="yes"?>
<Relationships xmlns="http://schemas.openxmlformats.org/package/2006/relationships"><Relationship Id="rId3" Type="http://schemas.openxmlformats.org/officeDocument/2006/relationships/image" Target="../media/image39.jpg"/><Relationship Id="rId7" Type="http://schemas.openxmlformats.org/officeDocument/2006/relationships/image" Target="../media/image43.png"/><Relationship Id="rId2" Type="http://schemas.openxmlformats.org/officeDocument/2006/relationships/image" Target="../media/image38.jpg"/><Relationship Id="rId1" Type="http://schemas.openxmlformats.org/officeDocument/2006/relationships/slideLayout" Target="../slideLayouts/slideLayout5.xml"/><Relationship Id="rId6" Type="http://schemas.openxmlformats.org/officeDocument/2006/relationships/image" Target="../media/image42.png"/><Relationship Id="rId5" Type="http://schemas.openxmlformats.org/officeDocument/2006/relationships/image" Target="../media/image41.jpg"/><Relationship Id="rId4" Type="http://schemas.openxmlformats.org/officeDocument/2006/relationships/image" Target="../media/image40.png"/></Relationships>
</file>

<file path=ppt/slides/_rels/slide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47.jpg"/><Relationship Id="rId4" Type="http://schemas.openxmlformats.org/officeDocument/2006/relationships/image" Target="../media/image46.jpg"/></Relationships>
</file>

<file path=ppt/slides/_rels/slide7.xml.rels><?xml version="1.0" encoding="UTF-8" standalone="yes"?>
<Relationships xmlns="http://schemas.openxmlformats.org/package/2006/relationships"><Relationship Id="rId3" Type="http://schemas.openxmlformats.org/officeDocument/2006/relationships/image" Target="../media/image50.jpg"/><Relationship Id="rId7" Type="http://schemas.openxmlformats.org/officeDocument/2006/relationships/image" Target="../media/image54.png"/><Relationship Id="rId2" Type="http://schemas.openxmlformats.org/officeDocument/2006/relationships/image" Target="../media/image49.jpg"/><Relationship Id="rId1" Type="http://schemas.openxmlformats.org/officeDocument/2006/relationships/slideLayout" Target="../slideLayouts/slideLayout5.xml"/><Relationship Id="rId6" Type="http://schemas.openxmlformats.org/officeDocument/2006/relationships/image" Target="../media/image53.png"/><Relationship Id="rId5" Type="http://schemas.openxmlformats.org/officeDocument/2006/relationships/image" Target="../media/image52.jpg"/><Relationship Id="rId4" Type="http://schemas.openxmlformats.org/officeDocument/2006/relationships/image" Target="../media/image51.jpg"/></Relationships>
</file>

<file path=ppt/slides/_rels/slide8.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3" Type="http://schemas.openxmlformats.org/officeDocument/2006/relationships/image" Target="../media/image56.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55.png"/><Relationship Id="rId16" Type="http://schemas.openxmlformats.org/officeDocument/2006/relationships/image" Target="../media/image69.png"/><Relationship Id="rId1" Type="http://schemas.openxmlformats.org/officeDocument/2006/relationships/slideLayout" Target="../slideLayouts/slideLayout5.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5" Type="http://schemas.openxmlformats.org/officeDocument/2006/relationships/image" Target="../media/image6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 Id="rId14" Type="http://schemas.openxmlformats.org/officeDocument/2006/relationships/image" Target="../media/image67.png"/></Relationships>
</file>

<file path=ppt/slides/_rels/slide9.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80.jpg"/><Relationship Id="rId3" Type="http://schemas.openxmlformats.org/officeDocument/2006/relationships/image" Target="../media/image71.png"/><Relationship Id="rId7" Type="http://schemas.openxmlformats.org/officeDocument/2006/relationships/image" Target="../media/image75.png"/><Relationship Id="rId12" Type="http://schemas.openxmlformats.org/officeDocument/2006/relationships/image" Target="../media/image79.jpg"/><Relationship Id="rId2" Type="http://schemas.openxmlformats.org/officeDocument/2006/relationships/image" Target="../media/image70.png"/><Relationship Id="rId16" Type="http://schemas.openxmlformats.org/officeDocument/2006/relationships/image" Target="../media/image83.png"/><Relationship Id="rId1" Type="http://schemas.openxmlformats.org/officeDocument/2006/relationships/slideLayout" Target="../slideLayouts/slideLayout5.xml"/><Relationship Id="rId6" Type="http://schemas.openxmlformats.org/officeDocument/2006/relationships/image" Target="../media/image74.jpg"/><Relationship Id="rId11" Type="http://schemas.openxmlformats.org/officeDocument/2006/relationships/image" Target="../media/image78.png"/><Relationship Id="rId5" Type="http://schemas.openxmlformats.org/officeDocument/2006/relationships/image" Target="../media/image73.png"/><Relationship Id="rId15" Type="http://schemas.openxmlformats.org/officeDocument/2006/relationships/image" Target="../media/image82.png"/><Relationship Id="rId10" Type="http://schemas.openxmlformats.org/officeDocument/2006/relationships/image" Target="../media/image77.png"/><Relationship Id="rId4" Type="http://schemas.openxmlformats.org/officeDocument/2006/relationships/image" Target="../media/image72.jpg"/><Relationship Id="rId9" Type="http://schemas.openxmlformats.org/officeDocument/2006/relationships/image" Target="../media/image76.png"/><Relationship Id="rId14" Type="http://schemas.openxmlformats.org/officeDocument/2006/relationships/image" Target="../media/image81.png"/></Relationships>
</file>

<file path=ppt/slides/_rels/slide10.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95.png"/><Relationship Id="rId3" Type="http://schemas.openxmlformats.org/officeDocument/2006/relationships/image" Target="../media/image85.png"/><Relationship Id="rId7" Type="http://schemas.openxmlformats.org/officeDocument/2006/relationships/image" Target="../media/image89.png"/><Relationship Id="rId12" Type="http://schemas.openxmlformats.org/officeDocument/2006/relationships/image" Target="../media/image94.png"/><Relationship Id="rId2" Type="http://schemas.openxmlformats.org/officeDocument/2006/relationships/image" Target="../media/image84.png"/><Relationship Id="rId1" Type="http://schemas.openxmlformats.org/officeDocument/2006/relationships/slideLayout" Target="../slideLayouts/slideLayout5.xml"/><Relationship Id="rId6" Type="http://schemas.openxmlformats.org/officeDocument/2006/relationships/image" Target="../media/image88.png"/><Relationship Id="rId11" Type="http://schemas.openxmlformats.org/officeDocument/2006/relationships/image" Target="../media/image93.png"/><Relationship Id="rId5" Type="http://schemas.openxmlformats.org/officeDocument/2006/relationships/image" Target="../media/image87.png"/><Relationship Id="rId10" Type="http://schemas.openxmlformats.org/officeDocument/2006/relationships/image" Target="../media/image92.png"/><Relationship Id="rId4" Type="http://schemas.openxmlformats.org/officeDocument/2006/relationships/image" Target="../media/image86.png"/><Relationship Id="rId9" Type="http://schemas.openxmlformats.org/officeDocument/2006/relationships/image" Target="../media/image91.png"/><Relationship Id="rId14" Type="http://schemas.openxmlformats.org/officeDocument/2006/relationships/image" Target="../media/image96.png"/></Relationships>
</file>

<file path=ppt/slides/_rels/slide11.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107.png"/><Relationship Id="rId18" Type="http://schemas.openxmlformats.org/officeDocument/2006/relationships/image" Target="../media/image112.png"/><Relationship Id="rId3" Type="http://schemas.openxmlformats.org/officeDocument/2006/relationships/image" Target="../media/image98.png"/><Relationship Id="rId7" Type="http://schemas.openxmlformats.org/officeDocument/2006/relationships/image" Target="../media/image102.png"/><Relationship Id="rId12" Type="http://schemas.openxmlformats.org/officeDocument/2006/relationships/image" Target="../media/image106.png"/><Relationship Id="rId17" Type="http://schemas.openxmlformats.org/officeDocument/2006/relationships/image" Target="../media/image111.png"/><Relationship Id="rId2" Type="http://schemas.openxmlformats.org/officeDocument/2006/relationships/image" Target="../media/image97.png"/><Relationship Id="rId16" Type="http://schemas.openxmlformats.org/officeDocument/2006/relationships/image" Target="../media/image110.png"/><Relationship Id="rId1" Type="http://schemas.openxmlformats.org/officeDocument/2006/relationships/slideLayout" Target="../slideLayouts/slideLayout5.xml"/><Relationship Id="rId6" Type="http://schemas.openxmlformats.org/officeDocument/2006/relationships/image" Target="../media/image101.png"/><Relationship Id="rId11" Type="http://schemas.openxmlformats.org/officeDocument/2006/relationships/image" Target="../media/image105.png"/><Relationship Id="rId5" Type="http://schemas.openxmlformats.org/officeDocument/2006/relationships/image" Target="../media/image100.png"/><Relationship Id="rId15" Type="http://schemas.openxmlformats.org/officeDocument/2006/relationships/image" Target="../media/image109.png"/><Relationship Id="rId10" Type="http://schemas.openxmlformats.org/officeDocument/2006/relationships/image" Target="../media/image104.png"/><Relationship Id="rId4" Type="http://schemas.openxmlformats.org/officeDocument/2006/relationships/image" Target="../media/image99.png"/><Relationship Id="rId9" Type="http://schemas.openxmlformats.org/officeDocument/2006/relationships/image" Target="../media/image103.png"/><Relationship Id="rId14" Type="http://schemas.openxmlformats.org/officeDocument/2006/relationships/image" Target="../media/image108.png"/></Relationships>
</file>

<file path=ppt/slides/_rels/slide12.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4.jpg"/><Relationship Id="rId7" Type="http://schemas.openxmlformats.org/officeDocument/2006/relationships/image" Target="../media/image118.png"/><Relationship Id="rId2" Type="http://schemas.openxmlformats.org/officeDocument/2006/relationships/image" Target="../media/image113.png"/><Relationship Id="rId1" Type="http://schemas.openxmlformats.org/officeDocument/2006/relationships/slideLayout" Target="../slideLayouts/slideLayout5.xml"/><Relationship Id="rId6" Type="http://schemas.openxmlformats.org/officeDocument/2006/relationships/image" Target="../media/image117.png"/><Relationship Id="rId5" Type="http://schemas.openxmlformats.org/officeDocument/2006/relationships/image" Target="../media/image116.jpg"/><Relationship Id="rId4" Type="http://schemas.openxmlformats.org/officeDocument/2006/relationships/image" Target="../media/image115.jpg"/><Relationship Id="rId9" Type="http://schemas.openxmlformats.org/officeDocument/2006/relationships/image" Target="../media/image120.png"/></Relationships>
</file>

<file path=ppt/slides/_rels/slide13.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png"/><Relationship Id="rId1" Type="http://schemas.openxmlformats.org/officeDocument/2006/relationships/slideLayout" Target="../slideLayouts/slideLayout5.xml"/><Relationship Id="rId5" Type="http://schemas.openxmlformats.org/officeDocument/2006/relationships/image" Target="../media/image124.jpg"/><Relationship Id="rId4" Type="http://schemas.openxmlformats.org/officeDocument/2006/relationships/image" Target="../media/image123.png"/></Relationships>
</file>

<file path=ppt/slides/_rels/slide14.xml.rels><?xml version="1.0" encoding="UTF-8" standalone="yes"?>
<Relationships xmlns="http://schemas.openxmlformats.org/package/2006/relationships"><Relationship Id="rId8" Type="http://schemas.openxmlformats.org/officeDocument/2006/relationships/image" Target="../media/image130.png"/><Relationship Id="rId13" Type="http://schemas.openxmlformats.org/officeDocument/2006/relationships/image" Target="../media/image135.png"/><Relationship Id="rId3" Type="http://schemas.openxmlformats.org/officeDocument/2006/relationships/image" Target="../media/image126.png"/><Relationship Id="rId7" Type="http://schemas.openxmlformats.org/officeDocument/2006/relationships/image" Target="../media/image129.jpg"/><Relationship Id="rId12" Type="http://schemas.openxmlformats.org/officeDocument/2006/relationships/image" Target="../media/image134.png"/><Relationship Id="rId2" Type="http://schemas.openxmlformats.org/officeDocument/2006/relationships/image" Target="../media/image125.png"/><Relationship Id="rId16" Type="http://schemas.openxmlformats.org/officeDocument/2006/relationships/image" Target="../media/image138.png"/><Relationship Id="rId1" Type="http://schemas.openxmlformats.org/officeDocument/2006/relationships/slideLayout" Target="../slideLayouts/slideLayout5.xml"/><Relationship Id="rId6" Type="http://schemas.openxmlformats.org/officeDocument/2006/relationships/image" Target="../media/image128.jpg"/><Relationship Id="rId11" Type="http://schemas.openxmlformats.org/officeDocument/2006/relationships/image" Target="../media/image133.png"/><Relationship Id="rId5" Type="http://schemas.openxmlformats.org/officeDocument/2006/relationships/image" Target="../media/image83.png"/><Relationship Id="rId15" Type="http://schemas.openxmlformats.org/officeDocument/2006/relationships/image" Target="../media/image137.png"/><Relationship Id="rId10" Type="http://schemas.openxmlformats.org/officeDocument/2006/relationships/image" Target="../media/image132.png"/><Relationship Id="rId4" Type="http://schemas.openxmlformats.org/officeDocument/2006/relationships/image" Target="../media/image127.png"/><Relationship Id="rId9" Type="http://schemas.openxmlformats.org/officeDocument/2006/relationships/image" Target="../media/image131.png"/><Relationship Id="rId14" Type="http://schemas.openxmlformats.org/officeDocument/2006/relationships/image" Target="../media/image136.png"/></Relationships>
</file>

<file path=ppt/slides/_rels/slide15.xml.rels><?xml version="1.0" encoding="UTF-8" standalone="yes"?>
<Relationships xmlns="http://schemas.openxmlformats.org/package/2006/relationships"><Relationship Id="rId13" Type="http://schemas.openxmlformats.org/officeDocument/2006/relationships/image" Target="../media/image150.png"/><Relationship Id="rId18" Type="http://schemas.openxmlformats.org/officeDocument/2006/relationships/image" Target="../media/image155.png"/><Relationship Id="rId26" Type="http://schemas.openxmlformats.org/officeDocument/2006/relationships/image" Target="../media/image163.png"/><Relationship Id="rId39" Type="http://schemas.openxmlformats.org/officeDocument/2006/relationships/image" Target="../media/image176.jpg"/><Relationship Id="rId21" Type="http://schemas.openxmlformats.org/officeDocument/2006/relationships/image" Target="../media/image158.png"/><Relationship Id="rId34" Type="http://schemas.openxmlformats.org/officeDocument/2006/relationships/image" Target="../media/image171.png"/><Relationship Id="rId42" Type="http://schemas.openxmlformats.org/officeDocument/2006/relationships/image" Target="../media/image179.jpg"/><Relationship Id="rId47" Type="http://schemas.openxmlformats.org/officeDocument/2006/relationships/image" Target="../media/image184.png"/><Relationship Id="rId50" Type="http://schemas.openxmlformats.org/officeDocument/2006/relationships/image" Target="../media/image187.png"/><Relationship Id="rId55" Type="http://schemas.openxmlformats.org/officeDocument/2006/relationships/image" Target="../media/image192.png"/><Relationship Id="rId63" Type="http://schemas.openxmlformats.org/officeDocument/2006/relationships/image" Target="../media/image200.png"/><Relationship Id="rId7" Type="http://schemas.openxmlformats.org/officeDocument/2006/relationships/image" Target="../media/image144.png"/><Relationship Id="rId2" Type="http://schemas.openxmlformats.org/officeDocument/2006/relationships/image" Target="../media/image139.png"/><Relationship Id="rId16" Type="http://schemas.openxmlformats.org/officeDocument/2006/relationships/image" Target="../media/image153.png"/><Relationship Id="rId29" Type="http://schemas.openxmlformats.org/officeDocument/2006/relationships/image" Target="../media/image166.png"/><Relationship Id="rId11" Type="http://schemas.openxmlformats.org/officeDocument/2006/relationships/image" Target="../media/image148.png"/><Relationship Id="rId24" Type="http://schemas.openxmlformats.org/officeDocument/2006/relationships/image" Target="../media/image161.png"/><Relationship Id="rId32" Type="http://schemas.openxmlformats.org/officeDocument/2006/relationships/image" Target="../media/image169.png"/><Relationship Id="rId37" Type="http://schemas.openxmlformats.org/officeDocument/2006/relationships/image" Target="../media/image174.png"/><Relationship Id="rId40" Type="http://schemas.openxmlformats.org/officeDocument/2006/relationships/image" Target="../media/image177.jpg"/><Relationship Id="rId45" Type="http://schemas.openxmlformats.org/officeDocument/2006/relationships/image" Target="../media/image182.png"/><Relationship Id="rId53" Type="http://schemas.openxmlformats.org/officeDocument/2006/relationships/image" Target="../media/image190.png"/><Relationship Id="rId58" Type="http://schemas.openxmlformats.org/officeDocument/2006/relationships/image" Target="../media/image195.png"/><Relationship Id="rId5" Type="http://schemas.openxmlformats.org/officeDocument/2006/relationships/image" Target="../media/image142.png"/><Relationship Id="rId61" Type="http://schemas.openxmlformats.org/officeDocument/2006/relationships/image" Target="../media/image198.png"/><Relationship Id="rId19" Type="http://schemas.openxmlformats.org/officeDocument/2006/relationships/image" Target="../media/image156.png"/><Relationship Id="rId14" Type="http://schemas.openxmlformats.org/officeDocument/2006/relationships/image" Target="../media/image151.png"/><Relationship Id="rId22" Type="http://schemas.openxmlformats.org/officeDocument/2006/relationships/image" Target="../media/image159.png"/><Relationship Id="rId27" Type="http://schemas.openxmlformats.org/officeDocument/2006/relationships/image" Target="../media/image164.png"/><Relationship Id="rId30" Type="http://schemas.openxmlformats.org/officeDocument/2006/relationships/image" Target="../media/image167.png"/><Relationship Id="rId35" Type="http://schemas.openxmlformats.org/officeDocument/2006/relationships/image" Target="../media/image172.png"/><Relationship Id="rId43" Type="http://schemas.openxmlformats.org/officeDocument/2006/relationships/image" Target="../media/image180.png"/><Relationship Id="rId48" Type="http://schemas.openxmlformats.org/officeDocument/2006/relationships/image" Target="../media/image185.png"/><Relationship Id="rId56" Type="http://schemas.openxmlformats.org/officeDocument/2006/relationships/image" Target="../media/image193.png"/><Relationship Id="rId64" Type="http://schemas.openxmlformats.org/officeDocument/2006/relationships/image" Target="../media/image201.jpeg"/><Relationship Id="rId8" Type="http://schemas.openxmlformats.org/officeDocument/2006/relationships/image" Target="../media/image145.png"/><Relationship Id="rId51" Type="http://schemas.openxmlformats.org/officeDocument/2006/relationships/image" Target="../media/image188.png"/><Relationship Id="rId3" Type="http://schemas.openxmlformats.org/officeDocument/2006/relationships/image" Target="../media/image140.png"/><Relationship Id="rId12" Type="http://schemas.openxmlformats.org/officeDocument/2006/relationships/image" Target="../media/image149.png"/><Relationship Id="rId17" Type="http://schemas.openxmlformats.org/officeDocument/2006/relationships/image" Target="../media/image154.png"/><Relationship Id="rId25" Type="http://schemas.openxmlformats.org/officeDocument/2006/relationships/image" Target="../media/image162.png"/><Relationship Id="rId33" Type="http://schemas.openxmlformats.org/officeDocument/2006/relationships/image" Target="../media/image170.png"/><Relationship Id="rId38" Type="http://schemas.openxmlformats.org/officeDocument/2006/relationships/image" Target="../media/image175.jpg"/><Relationship Id="rId46" Type="http://schemas.openxmlformats.org/officeDocument/2006/relationships/image" Target="../media/image183.png"/><Relationship Id="rId59" Type="http://schemas.openxmlformats.org/officeDocument/2006/relationships/image" Target="../media/image196.png"/><Relationship Id="rId20" Type="http://schemas.openxmlformats.org/officeDocument/2006/relationships/image" Target="../media/image157.png"/><Relationship Id="rId41" Type="http://schemas.openxmlformats.org/officeDocument/2006/relationships/image" Target="../media/image178.jpg"/><Relationship Id="rId54" Type="http://schemas.openxmlformats.org/officeDocument/2006/relationships/image" Target="../media/image191.png"/><Relationship Id="rId62" Type="http://schemas.openxmlformats.org/officeDocument/2006/relationships/image" Target="../media/image199.png"/><Relationship Id="rId1" Type="http://schemas.openxmlformats.org/officeDocument/2006/relationships/slideLayout" Target="../slideLayouts/slideLayout5.xml"/><Relationship Id="rId6" Type="http://schemas.openxmlformats.org/officeDocument/2006/relationships/image" Target="../media/image143.png"/><Relationship Id="rId15" Type="http://schemas.openxmlformats.org/officeDocument/2006/relationships/image" Target="../media/image152.png"/><Relationship Id="rId23" Type="http://schemas.openxmlformats.org/officeDocument/2006/relationships/image" Target="../media/image160.png"/><Relationship Id="rId28" Type="http://schemas.openxmlformats.org/officeDocument/2006/relationships/image" Target="../media/image165.png"/><Relationship Id="rId36" Type="http://schemas.openxmlformats.org/officeDocument/2006/relationships/image" Target="../media/image173.png"/><Relationship Id="rId49" Type="http://schemas.openxmlformats.org/officeDocument/2006/relationships/image" Target="../media/image186.png"/><Relationship Id="rId57" Type="http://schemas.openxmlformats.org/officeDocument/2006/relationships/image" Target="../media/image194.png"/><Relationship Id="rId10" Type="http://schemas.openxmlformats.org/officeDocument/2006/relationships/image" Target="../media/image147.png"/><Relationship Id="rId31" Type="http://schemas.openxmlformats.org/officeDocument/2006/relationships/image" Target="../media/image168.png"/><Relationship Id="rId44" Type="http://schemas.openxmlformats.org/officeDocument/2006/relationships/image" Target="../media/image181.png"/><Relationship Id="rId52" Type="http://schemas.openxmlformats.org/officeDocument/2006/relationships/image" Target="../media/image189.png"/><Relationship Id="rId60" Type="http://schemas.openxmlformats.org/officeDocument/2006/relationships/image" Target="../media/image197.png"/><Relationship Id="rId4" Type="http://schemas.openxmlformats.org/officeDocument/2006/relationships/image" Target="../media/image141.png"/><Relationship Id="rId9" Type="http://schemas.openxmlformats.org/officeDocument/2006/relationships/image" Target="../media/image14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8099996" y="540004"/>
            <a:ext cx="6480175" cy="9612630"/>
          </a:xfrm>
          <a:custGeom>
            <a:avLst/>
            <a:gdLst/>
            <a:ahLst/>
            <a:cxnLst/>
            <a:rect l="l" t="t" r="r" b="b"/>
            <a:pathLst>
              <a:path w="6480175" h="9612630">
                <a:moveTo>
                  <a:pt x="180009" y="179997"/>
                </a:moveTo>
                <a:lnTo>
                  <a:pt x="6300025" y="179997"/>
                </a:lnTo>
                <a:lnTo>
                  <a:pt x="6300025" y="9431997"/>
                </a:lnTo>
                <a:lnTo>
                  <a:pt x="180009" y="9431997"/>
                </a:lnTo>
                <a:lnTo>
                  <a:pt x="180009" y="179997"/>
                </a:lnTo>
                <a:close/>
              </a:path>
              <a:path w="6480175" h="9612630">
                <a:moveTo>
                  <a:pt x="0" y="0"/>
                </a:moveTo>
                <a:lnTo>
                  <a:pt x="6480009" y="0"/>
                </a:lnTo>
                <a:lnTo>
                  <a:pt x="6480009" y="9612007"/>
                </a:lnTo>
                <a:lnTo>
                  <a:pt x="0" y="9612007"/>
                </a:lnTo>
                <a:lnTo>
                  <a:pt x="0" y="0"/>
                </a:lnTo>
                <a:close/>
              </a:path>
            </a:pathLst>
          </a:custGeom>
          <a:ln w="12700">
            <a:solidFill>
              <a:srgbClr val="231F20"/>
            </a:solidFill>
          </a:ln>
        </p:spPr>
        <p:txBody>
          <a:bodyPr wrap="square" lIns="0" tIns="0" rIns="0" bIns="0" rtlCol="0"/>
          <a:lstStyle/>
          <a:p>
            <a:endParaRPr/>
          </a:p>
        </p:txBody>
      </p:sp>
      <p:grpSp>
        <p:nvGrpSpPr>
          <p:cNvPr id="3" name="object 3"/>
          <p:cNvGrpSpPr/>
          <p:nvPr/>
        </p:nvGrpSpPr>
        <p:grpSpPr>
          <a:xfrm>
            <a:off x="-16403" y="0"/>
            <a:ext cx="15123794" cy="10695940"/>
            <a:chOff x="-1797" y="0"/>
            <a:chExt cx="15123794" cy="10695940"/>
          </a:xfrm>
        </p:grpSpPr>
        <p:sp>
          <p:nvSpPr>
            <p:cNvPr id="4" name="object 4"/>
            <p:cNvSpPr/>
            <p:nvPr/>
          </p:nvSpPr>
          <p:spPr>
            <a:xfrm>
              <a:off x="540003" y="540004"/>
              <a:ext cx="6480175" cy="9612630"/>
            </a:xfrm>
            <a:custGeom>
              <a:avLst/>
              <a:gdLst/>
              <a:ahLst/>
              <a:cxnLst/>
              <a:rect l="l" t="t" r="r" b="b"/>
              <a:pathLst>
                <a:path w="6480175" h="9612630">
                  <a:moveTo>
                    <a:pt x="0" y="0"/>
                  </a:moveTo>
                  <a:lnTo>
                    <a:pt x="6480009" y="0"/>
                  </a:lnTo>
                  <a:lnTo>
                    <a:pt x="6480009" y="9612007"/>
                  </a:lnTo>
                  <a:lnTo>
                    <a:pt x="0" y="9612007"/>
                  </a:lnTo>
                  <a:lnTo>
                    <a:pt x="0" y="0"/>
                  </a:lnTo>
                  <a:close/>
                </a:path>
              </a:pathLst>
            </a:custGeom>
            <a:ln w="12700">
              <a:solidFill>
                <a:srgbClr val="231F20"/>
              </a:solidFill>
            </a:ln>
          </p:spPr>
          <p:txBody>
            <a:bodyPr wrap="square" lIns="0" tIns="0" rIns="0" bIns="0" rtlCol="0"/>
            <a:lstStyle/>
            <a:p>
              <a:endParaRPr/>
            </a:p>
          </p:txBody>
        </p:sp>
        <p:sp>
          <p:nvSpPr>
            <p:cNvPr id="5" name="object 5"/>
            <p:cNvSpPr/>
            <p:nvPr/>
          </p:nvSpPr>
          <p:spPr>
            <a:xfrm>
              <a:off x="-1797" y="0"/>
              <a:ext cx="15123579" cy="10695597"/>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12958635" y="720077"/>
              <a:ext cx="1441450" cy="302260"/>
            </a:xfrm>
            <a:custGeom>
              <a:avLst/>
              <a:gdLst/>
              <a:ahLst/>
              <a:cxnLst/>
              <a:rect l="l" t="t" r="r" b="b"/>
              <a:pathLst>
                <a:path w="1441450" h="302259">
                  <a:moveTo>
                    <a:pt x="320713" y="355"/>
                  </a:moveTo>
                  <a:lnTo>
                    <a:pt x="241744" y="355"/>
                  </a:lnTo>
                  <a:lnTo>
                    <a:pt x="241744" y="110845"/>
                  </a:lnTo>
                  <a:lnTo>
                    <a:pt x="78955" y="110845"/>
                  </a:lnTo>
                  <a:lnTo>
                    <a:pt x="78955" y="355"/>
                  </a:lnTo>
                  <a:lnTo>
                    <a:pt x="0" y="355"/>
                  </a:lnTo>
                  <a:lnTo>
                    <a:pt x="0" y="110845"/>
                  </a:lnTo>
                  <a:lnTo>
                    <a:pt x="0" y="187045"/>
                  </a:lnTo>
                  <a:lnTo>
                    <a:pt x="0" y="300075"/>
                  </a:lnTo>
                  <a:lnTo>
                    <a:pt x="78955" y="300075"/>
                  </a:lnTo>
                  <a:lnTo>
                    <a:pt x="78955" y="187045"/>
                  </a:lnTo>
                  <a:lnTo>
                    <a:pt x="241744" y="187045"/>
                  </a:lnTo>
                  <a:lnTo>
                    <a:pt x="241744" y="300075"/>
                  </a:lnTo>
                  <a:lnTo>
                    <a:pt x="320713" y="300075"/>
                  </a:lnTo>
                  <a:lnTo>
                    <a:pt x="320713" y="187045"/>
                  </a:lnTo>
                  <a:lnTo>
                    <a:pt x="320713" y="110845"/>
                  </a:lnTo>
                  <a:lnTo>
                    <a:pt x="320713" y="355"/>
                  </a:lnTo>
                  <a:close/>
                </a:path>
                <a:path w="1441450" h="302259">
                  <a:moveTo>
                    <a:pt x="757529" y="302069"/>
                  </a:moveTo>
                  <a:lnTo>
                    <a:pt x="587781" y="0"/>
                  </a:lnTo>
                  <a:lnTo>
                    <a:pt x="507873" y="0"/>
                  </a:lnTo>
                  <a:lnTo>
                    <a:pt x="339191" y="302069"/>
                  </a:lnTo>
                  <a:lnTo>
                    <a:pt x="431419" y="302069"/>
                  </a:lnTo>
                  <a:lnTo>
                    <a:pt x="547814" y="90208"/>
                  </a:lnTo>
                  <a:lnTo>
                    <a:pt x="622401" y="225552"/>
                  </a:lnTo>
                  <a:lnTo>
                    <a:pt x="538467" y="225552"/>
                  </a:lnTo>
                  <a:lnTo>
                    <a:pt x="528828" y="226199"/>
                  </a:lnTo>
                  <a:lnTo>
                    <a:pt x="521360" y="228815"/>
                  </a:lnTo>
                  <a:lnTo>
                    <a:pt x="514997" y="234505"/>
                  </a:lnTo>
                  <a:lnTo>
                    <a:pt x="508723" y="244322"/>
                  </a:lnTo>
                  <a:lnTo>
                    <a:pt x="477926" y="302069"/>
                  </a:lnTo>
                  <a:lnTo>
                    <a:pt x="757529" y="302069"/>
                  </a:lnTo>
                  <a:close/>
                </a:path>
                <a:path w="1441450" h="302259">
                  <a:moveTo>
                    <a:pt x="1079550" y="108318"/>
                  </a:moveTo>
                  <a:lnTo>
                    <a:pt x="1069403" y="56540"/>
                  </a:lnTo>
                  <a:lnTo>
                    <a:pt x="1047292" y="24257"/>
                  </a:lnTo>
                  <a:lnTo>
                    <a:pt x="971207" y="0"/>
                  </a:lnTo>
                  <a:lnTo>
                    <a:pt x="850353" y="0"/>
                  </a:lnTo>
                  <a:lnTo>
                    <a:pt x="804646" y="6299"/>
                  </a:lnTo>
                  <a:lnTo>
                    <a:pt x="770864" y="27698"/>
                  </a:lnTo>
                  <a:lnTo>
                    <a:pt x="749642" y="63436"/>
                  </a:lnTo>
                  <a:lnTo>
                    <a:pt x="741629" y="112737"/>
                  </a:lnTo>
                  <a:lnTo>
                    <a:pt x="741629" y="189141"/>
                  </a:lnTo>
                  <a:lnTo>
                    <a:pt x="749592" y="238620"/>
                  </a:lnTo>
                  <a:lnTo>
                    <a:pt x="770750" y="274370"/>
                  </a:lnTo>
                  <a:lnTo>
                    <a:pt x="804570" y="295744"/>
                  </a:lnTo>
                  <a:lnTo>
                    <a:pt x="850506" y="302069"/>
                  </a:lnTo>
                  <a:lnTo>
                    <a:pt x="971346" y="302069"/>
                  </a:lnTo>
                  <a:lnTo>
                    <a:pt x="1014272" y="296646"/>
                  </a:lnTo>
                  <a:lnTo>
                    <a:pt x="1069416" y="245554"/>
                  </a:lnTo>
                  <a:lnTo>
                    <a:pt x="1079512" y="199834"/>
                  </a:lnTo>
                  <a:lnTo>
                    <a:pt x="1079550" y="193471"/>
                  </a:lnTo>
                  <a:lnTo>
                    <a:pt x="1000061" y="193586"/>
                  </a:lnTo>
                  <a:lnTo>
                    <a:pt x="999883" y="198551"/>
                  </a:lnTo>
                  <a:lnTo>
                    <a:pt x="997419" y="212064"/>
                  </a:lnTo>
                  <a:lnTo>
                    <a:pt x="992339" y="221475"/>
                  </a:lnTo>
                  <a:lnTo>
                    <a:pt x="983703" y="226898"/>
                  </a:lnTo>
                  <a:lnTo>
                    <a:pt x="970622" y="228422"/>
                  </a:lnTo>
                  <a:lnTo>
                    <a:pt x="851090" y="228422"/>
                  </a:lnTo>
                  <a:lnTo>
                    <a:pt x="834974" y="225640"/>
                  </a:lnTo>
                  <a:lnTo>
                    <a:pt x="826109" y="216979"/>
                  </a:lnTo>
                  <a:lnTo>
                    <a:pt x="822223" y="203619"/>
                  </a:lnTo>
                  <a:lnTo>
                    <a:pt x="821042" y="186677"/>
                  </a:lnTo>
                  <a:lnTo>
                    <a:pt x="821042" y="113436"/>
                  </a:lnTo>
                  <a:lnTo>
                    <a:pt x="822337" y="97167"/>
                  </a:lnTo>
                  <a:lnTo>
                    <a:pt x="826401" y="84416"/>
                  </a:lnTo>
                  <a:lnTo>
                    <a:pt x="835266" y="76212"/>
                  </a:lnTo>
                  <a:lnTo>
                    <a:pt x="850976" y="73558"/>
                  </a:lnTo>
                  <a:lnTo>
                    <a:pt x="970534" y="73558"/>
                  </a:lnTo>
                  <a:lnTo>
                    <a:pt x="999959" y="103441"/>
                  </a:lnTo>
                  <a:lnTo>
                    <a:pt x="1000061" y="108419"/>
                  </a:lnTo>
                  <a:lnTo>
                    <a:pt x="1079550" y="108318"/>
                  </a:lnTo>
                  <a:close/>
                </a:path>
                <a:path w="1441450" h="302259">
                  <a:moveTo>
                    <a:pt x="1441335" y="189191"/>
                  </a:moveTo>
                  <a:lnTo>
                    <a:pt x="1441310" y="112737"/>
                  </a:lnTo>
                  <a:lnTo>
                    <a:pt x="1434922" y="73558"/>
                  </a:lnTo>
                  <a:lnTo>
                    <a:pt x="1412074" y="27724"/>
                  </a:lnTo>
                  <a:lnTo>
                    <a:pt x="1378254" y="6299"/>
                  </a:lnTo>
                  <a:lnTo>
                    <a:pt x="1361884" y="4051"/>
                  </a:lnTo>
                  <a:lnTo>
                    <a:pt x="1361884" y="186804"/>
                  </a:lnTo>
                  <a:lnTo>
                    <a:pt x="1360665" y="203682"/>
                  </a:lnTo>
                  <a:lnTo>
                    <a:pt x="1356779" y="217004"/>
                  </a:lnTo>
                  <a:lnTo>
                    <a:pt x="1347965" y="225640"/>
                  </a:lnTo>
                  <a:lnTo>
                    <a:pt x="1331988" y="228422"/>
                  </a:lnTo>
                  <a:lnTo>
                    <a:pt x="1212342" y="228422"/>
                  </a:lnTo>
                  <a:lnTo>
                    <a:pt x="1196251" y="225640"/>
                  </a:lnTo>
                  <a:lnTo>
                    <a:pt x="1187424" y="216992"/>
                  </a:lnTo>
                  <a:lnTo>
                    <a:pt x="1183551" y="203631"/>
                  </a:lnTo>
                  <a:lnTo>
                    <a:pt x="1182344" y="186804"/>
                  </a:lnTo>
                  <a:lnTo>
                    <a:pt x="1182395" y="112737"/>
                  </a:lnTo>
                  <a:lnTo>
                    <a:pt x="1183652" y="97167"/>
                  </a:lnTo>
                  <a:lnTo>
                    <a:pt x="1187691" y="84429"/>
                  </a:lnTo>
                  <a:lnTo>
                    <a:pt x="1196543" y="76212"/>
                  </a:lnTo>
                  <a:lnTo>
                    <a:pt x="1212240" y="73558"/>
                  </a:lnTo>
                  <a:lnTo>
                    <a:pt x="1331925" y="73558"/>
                  </a:lnTo>
                  <a:lnTo>
                    <a:pt x="1361808" y="112737"/>
                  </a:lnTo>
                  <a:lnTo>
                    <a:pt x="1361884" y="186804"/>
                  </a:lnTo>
                  <a:lnTo>
                    <a:pt x="1361884" y="4051"/>
                  </a:lnTo>
                  <a:lnTo>
                    <a:pt x="1332471" y="0"/>
                  </a:lnTo>
                  <a:lnTo>
                    <a:pt x="1211707" y="0"/>
                  </a:lnTo>
                  <a:lnTo>
                    <a:pt x="1165898" y="6311"/>
                  </a:lnTo>
                  <a:lnTo>
                    <a:pt x="1132090" y="27724"/>
                  </a:lnTo>
                  <a:lnTo>
                    <a:pt x="1110894" y="63449"/>
                  </a:lnTo>
                  <a:lnTo>
                    <a:pt x="1102893" y="112737"/>
                  </a:lnTo>
                  <a:lnTo>
                    <a:pt x="1102893" y="189191"/>
                  </a:lnTo>
                  <a:lnTo>
                    <a:pt x="1110881" y="238645"/>
                  </a:lnTo>
                  <a:lnTo>
                    <a:pt x="1132027" y="274370"/>
                  </a:lnTo>
                  <a:lnTo>
                    <a:pt x="1165809" y="295732"/>
                  </a:lnTo>
                  <a:lnTo>
                    <a:pt x="1211707" y="302044"/>
                  </a:lnTo>
                  <a:lnTo>
                    <a:pt x="1332534" y="302044"/>
                  </a:lnTo>
                  <a:lnTo>
                    <a:pt x="1378381" y="295732"/>
                  </a:lnTo>
                  <a:lnTo>
                    <a:pt x="1412151" y="274370"/>
                  </a:lnTo>
                  <a:lnTo>
                    <a:pt x="1433322" y="238620"/>
                  </a:lnTo>
                  <a:lnTo>
                    <a:pt x="1434973" y="228422"/>
                  </a:lnTo>
                  <a:lnTo>
                    <a:pt x="1441335" y="189191"/>
                  </a:lnTo>
                  <a:close/>
                </a:path>
              </a:pathLst>
            </a:custGeom>
            <a:solidFill>
              <a:srgbClr val="02539C"/>
            </a:solidFill>
          </p:spPr>
          <p:txBody>
            <a:bodyPr wrap="square" lIns="0" tIns="0" rIns="0" bIns="0" rtlCol="0"/>
            <a:lstStyle/>
            <a:p>
              <a:endParaRPr/>
            </a:p>
          </p:txBody>
        </p:sp>
        <p:sp>
          <p:nvSpPr>
            <p:cNvPr id="7" name="object 7"/>
            <p:cNvSpPr/>
            <p:nvPr/>
          </p:nvSpPr>
          <p:spPr>
            <a:xfrm>
              <a:off x="7567548" y="0"/>
              <a:ext cx="2777490" cy="802005"/>
            </a:xfrm>
            <a:custGeom>
              <a:avLst/>
              <a:gdLst/>
              <a:ahLst/>
              <a:cxnLst/>
              <a:rect l="l" t="t" r="r" b="b"/>
              <a:pathLst>
                <a:path w="2777490" h="802005">
                  <a:moveTo>
                    <a:pt x="1125097" y="8776"/>
                  </a:moveTo>
                  <a:lnTo>
                    <a:pt x="58953" y="8776"/>
                  </a:lnTo>
                  <a:lnTo>
                    <a:pt x="111392" y="9054"/>
                  </a:lnTo>
                  <a:lnTo>
                    <a:pt x="163698" y="9889"/>
                  </a:lnTo>
                  <a:lnTo>
                    <a:pt x="215868" y="11276"/>
                  </a:lnTo>
                  <a:lnTo>
                    <a:pt x="267899" y="13213"/>
                  </a:lnTo>
                  <a:lnTo>
                    <a:pt x="319788" y="15697"/>
                  </a:lnTo>
                  <a:lnTo>
                    <a:pt x="371533" y="18725"/>
                  </a:lnTo>
                  <a:lnTo>
                    <a:pt x="423130" y="22295"/>
                  </a:lnTo>
                  <a:lnTo>
                    <a:pt x="474577" y="26404"/>
                  </a:lnTo>
                  <a:lnTo>
                    <a:pt x="525871" y="31048"/>
                  </a:lnTo>
                  <a:lnTo>
                    <a:pt x="577009" y="36226"/>
                  </a:lnTo>
                  <a:lnTo>
                    <a:pt x="627989" y="41933"/>
                  </a:lnTo>
                  <a:lnTo>
                    <a:pt x="678808" y="48168"/>
                  </a:lnTo>
                  <a:lnTo>
                    <a:pt x="729462" y="54928"/>
                  </a:lnTo>
                  <a:lnTo>
                    <a:pt x="779950" y="62209"/>
                  </a:lnTo>
                  <a:lnTo>
                    <a:pt x="830268" y="70009"/>
                  </a:lnTo>
                  <a:lnTo>
                    <a:pt x="880413" y="78326"/>
                  </a:lnTo>
                  <a:lnTo>
                    <a:pt x="930383" y="87155"/>
                  </a:lnTo>
                  <a:lnTo>
                    <a:pt x="980176" y="96495"/>
                  </a:lnTo>
                  <a:lnTo>
                    <a:pt x="1029787" y="106343"/>
                  </a:lnTo>
                  <a:lnTo>
                    <a:pt x="1079214" y="116696"/>
                  </a:lnTo>
                  <a:lnTo>
                    <a:pt x="1128456" y="127550"/>
                  </a:lnTo>
                  <a:lnTo>
                    <a:pt x="1177508" y="138904"/>
                  </a:lnTo>
                  <a:lnTo>
                    <a:pt x="1226367" y="150754"/>
                  </a:lnTo>
                  <a:lnTo>
                    <a:pt x="1275033" y="163098"/>
                  </a:lnTo>
                  <a:lnTo>
                    <a:pt x="1323500" y="175932"/>
                  </a:lnTo>
                  <a:lnTo>
                    <a:pt x="1371767" y="189254"/>
                  </a:lnTo>
                  <a:lnTo>
                    <a:pt x="1419831" y="203061"/>
                  </a:lnTo>
                  <a:lnTo>
                    <a:pt x="1467689" y="217351"/>
                  </a:lnTo>
                  <a:lnTo>
                    <a:pt x="1515339" y="232120"/>
                  </a:lnTo>
                  <a:lnTo>
                    <a:pt x="1562776" y="247365"/>
                  </a:lnTo>
                  <a:lnTo>
                    <a:pt x="1610000" y="263085"/>
                  </a:lnTo>
                  <a:lnTo>
                    <a:pt x="1657006" y="279275"/>
                  </a:lnTo>
                  <a:lnTo>
                    <a:pt x="1703792" y="295933"/>
                  </a:lnTo>
                  <a:lnTo>
                    <a:pt x="1750356" y="313057"/>
                  </a:lnTo>
                  <a:lnTo>
                    <a:pt x="1796694" y="330644"/>
                  </a:lnTo>
                  <a:lnTo>
                    <a:pt x="1842804" y="348690"/>
                  </a:lnTo>
                  <a:lnTo>
                    <a:pt x="1888682" y="367193"/>
                  </a:lnTo>
                  <a:lnTo>
                    <a:pt x="1934327" y="386149"/>
                  </a:lnTo>
                  <a:lnTo>
                    <a:pt x="1979735" y="405558"/>
                  </a:lnTo>
                  <a:lnTo>
                    <a:pt x="2024904" y="425414"/>
                  </a:lnTo>
                  <a:lnTo>
                    <a:pt x="2069830" y="445716"/>
                  </a:lnTo>
                  <a:lnTo>
                    <a:pt x="2114512" y="466461"/>
                  </a:lnTo>
                  <a:lnTo>
                    <a:pt x="2158945" y="487646"/>
                  </a:lnTo>
                  <a:lnTo>
                    <a:pt x="2203128" y="509268"/>
                  </a:lnTo>
                  <a:lnTo>
                    <a:pt x="2247057" y="531324"/>
                  </a:lnTo>
                  <a:lnTo>
                    <a:pt x="2290731" y="553812"/>
                  </a:lnTo>
                  <a:lnTo>
                    <a:pt x="2334145" y="576729"/>
                  </a:lnTo>
                  <a:lnTo>
                    <a:pt x="2377297" y="600071"/>
                  </a:lnTo>
                  <a:lnTo>
                    <a:pt x="2420185" y="623836"/>
                  </a:lnTo>
                  <a:lnTo>
                    <a:pt x="2462806" y="648022"/>
                  </a:lnTo>
                  <a:lnTo>
                    <a:pt x="2505156" y="672625"/>
                  </a:lnTo>
                  <a:lnTo>
                    <a:pt x="2547234" y="697642"/>
                  </a:lnTo>
                  <a:lnTo>
                    <a:pt x="2589035" y="723072"/>
                  </a:lnTo>
                  <a:lnTo>
                    <a:pt x="2630558" y="748910"/>
                  </a:lnTo>
                  <a:lnTo>
                    <a:pt x="2671800" y="775154"/>
                  </a:lnTo>
                  <a:lnTo>
                    <a:pt x="2712758" y="801802"/>
                  </a:lnTo>
                  <a:lnTo>
                    <a:pt x="2776982" y="706107"/>
                  </a:lnTo>
                  <a:lnTo>
                    <a:pt x="2735774" y="679280"/>
                  </a:lnTo>
                  <a:lnTo>
                    <a:pt x="2694286" y="652852"/>
                  </a:lnTo>
                  <a:lnTo>
                    <a:pt x="2652519" y="626824"/>
                  </a:lnTo>
                  <a:lnTo>
                    <a:pt x="2610477" y="601202"/>
                  </a:lnTo>
                  <a:lnTo>
                    <a:pt x="2568162" y="575986"/>
                  </a:lnTo>
                  <a:lnTo>
                    <a:pt x="2525577" y="551180"/>
                  </a:lnTo>
                  <a:lnTo>
                    <a:pt x="2482724" y="526786"/>
                  </a:lnTo>
                  <a:lnTo>
                    <a:pt x="2439606" y="502807"/>
                  </a:lnTo>
                  <a:lnTo>
                    <a:pt x="2396227" y="479246"/>
                  </a:lnTo>
                  <a:lnTo>
                    <a:pt x="2352587" y="456106"/>
                  </a:lnTo>
                  <a:lnTo>
                    <a:pt x="2308692" y="433390"/>
                  </a:lnTo>
                  <a:lnTo>
                    <a:pt x="2264542" y="411099"/>
                  </a:lnTo>
                  <a:lnTo>
                    <a:pt x="2220141" y="389238"/>
                  </a:lnTo>
                  <a:lnTo>
                    <a:pt x="2175492" y="367807"/>
                  </a:lnTo>
                  <a:lnTo>
                    <a:pt x="2130597" y="346812"/>
                  </a:lnTo>
                  <a:lnTo>
                    <a:pt x="2085458" y="326253"/>
                  </a:lnTo>
                  <a:lnTo>
                    <a:pt x="2040080" y="306135"/>
                  </a:lnTo>
                  <a:lnTo>
                    <a:pt x="1994464" y="286458"/>
                  </a:lnTo>
                  <a:lnTo>
                    <a:pt x="1948612" y="267228"/>
                  </a:lnTo>
                  <a:lnTo>
                    <a:pt x="1902529" y="248445"/>
                  </a:lnTo>
                  <a:lnTo>
                    <a:pt x="1856216" y="230113"/>
                  </a:lnTo>
                  <a:lnTo>
                    <a:pt x="1809676" y="212235"/>
                  </a:lnTo>
                  <a:lnTo>
                    <a:pt x="1762912" y="194813"/>
                  </a:lnTo>
                  <a:lnTo>
                    <a:pt x="1715927" y="177850"/>
                  </a:lnTo>
                  <a:lnTo>
                    <a:pt x="1668722" y="161348"/>
                  </a:lnTo>
                  <a:lnTo>
                    <a:pt x="1621302" y="145312"/>
                  </a:lnTo>
                  <a:lnTo>
                    <a:pt x="1573669" y="129742"/>
                  </a:lnTo>
                  <a:lnTo>
                    <a:pt x="1525825" y="114643"/>
                  </a:lnTo>
                  <a:lnTo>
                    <a:pt x="1477774" y="100016"/>
                  </a:lnTo>
                  <a:lnTo>
                    <a:pt x="1429517" y="85865"/>
                  </a:lnTo>
                  <a:lnTo>
                    <a:pt x="1381058" y="72192"/>
                  </a:lnTo>
                  <a:lnTo>
                    <a:pt x="1332399" y="59001"/>
                  </a:lnTo>
                  <a:lnTo>
                    <a:pt x="1283543" y="46292"/>
                  </a:lnTo>
                  <a:lnTo>
                    <a:pt x="1234493" y="34071"/>
                  </a:lnTo>
                  <a:lnTo>
                    <a:pt x="1185251" y="22338"/>
                  </a:lnTo>
                  <a:lnTo>
                    <a:pt x="1135820" y="11098"/>
                  </a:lnTo>
                  <a:lnTo>
                    <a:pt x="1125097" y="8776"/>
                  </a:lnTo>
                  <a:close/>
                </a:path>
                <a:path w="2777490" h="802005">
                  <a:moveTo>
                    <a:pt x="1084490" y="0"/>
                  </a:moveTo>
                  <a:lnTo>
                    <a:pt x="0" y="0"/>
                  </a:lnTo>
                  <a:lnTo>
                    <a:pt x="0" y="9525"/>
                  </a:lnTo>
                  <a:lnTo>
                    <a:pt x="58953" y="8776"/>
                  </a:lnTo>
                  <a:lnTo>
                    <a:pt x="1125097" y="8776"/>
                  </a:lnTo>
                  <a:lnTo>
                    <a:pt x="1086203" y="352"/>
                  </a:lnTo>
                  <a:lnTo>
                    <a:pt x="1084490" y="0"/>
                  </a:lnTo>
                  <a:close/>
                </a:path>
              </a:pathLst>
            </a:custGeom>
            <a:solidFill>
              <a:srgbClr val="BABCBE"/>
            </a:solidFill>
          </p:spPr>
          <p:txBody>
            <a:bodyPr wrap="square" lIns="0" tIns="0" rIns="0" bIns="0" rtlCol="0"/>
            <a:lstStyle/>
            <a:p>
              <a:endParaRPr/>
            </a:p>
          </p:txBody>
        </p:sp>
        <p:sp>
          <p:nvSpPr>
            <p:cNvPr id="8" name="object 8"/>
            <p:cNvSpPr/>
            <p:nvPr/>
          </p:nvSpPr>
          <p:spPr>
            <a:xfrm>
              <a:off x="2240559" y="0"/>
              <a:ext cx="10697108" cy="9259417"/>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4565459" y="6682423"/>
              <a:ext cx="3546297" cy="2364193"/>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4747628" y="615937"/>
              <a:ext cx="4228642" cy="2363469"/>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3274440" y="601992"/>
              <a:ext cx="8542108" cy="8458606"/>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3493452" y="5536590"/>
              <a:ext cx="2687574" cy="2698534"/>
            </a:xfrm>
            <a:prstGeom prst="rect">
              <a:avLst/>
            </a:prstGeom>
            <a:blipFill>
              <a:blip r:embed="rId7" cstate="print"/>
              <a:stretch>
                <a:fillRect/>
              </a:stretch>
            </a:blipFill>
          </p:spPr>
          <p:txBody>
            <a:bodyPr wrap="square" lIns="0" tIns="0" rIns="0" bIns="0" rtlCol="0"/>
            <a:lstStyle/>
            <a:p>
              <a:endParaRPr/>
            </a:p>
          </p:txBody>
        </p:sp>
        <p:sp>
          <p:nvSpPr>
            <p:cNvPr id="13" name="object 13"/>
            <p:cNvSpPr/>
            <p:nvPr/>
          </p:nvSpPr>
          <p:spPr>
            <a:xfrm>
              <a:off x="3493452" y="5536044"/>
              <a:ext cx="2687955" cy="2700655"/>
            </a:xfrm>
            <a:custGeom>
              <a:avLst/>
              <a:gdLst/>
              <a:ahLst/>
              <a:cxnLst/>
              <a:rect l="l" t="t" r="r" b="b"/>
              <a:pathLst>
                <a:path w="2687954" h="2700654">
                  <a:moveTo>
                    <a:pt x="1542046" y="2700312"/>
                  </a:moveTo>
                  <a:lnTo>
                    <a:pt x="2687561" y="1146555"/>
                  </a:lnTo>
                  <a:lnTo>
                    <a:pt x="2647580" y="1116953"/>
                  </a:lnTo>
                  <a:lnTo>
                    <a:pt x="2608273" y="1086524"/>
                  </a:lnTo>
                  <a:lnTo>
                    <a:pt x="2569651" y="1055282"/>
                  </a:lnTo>
                  <a:lnTo>
                    <a:pt x="2531729" y="1023239"/>
                  </a:lnTo>
                  <a:lnTo>
                    <a:pt x="2494519" y="990408"/>
                  </a:lnTo>
                  <a:lnTo>
                    <a:pt x="2458034" y="956802"/>
                  </a:lnTo>
                  <a:lnTo>
                    <a:pt x="2422287" y="922435"/>
                  </a:lnTo>
                  <a:lnTo>
                    <a:pt x="2387291" y="887320"/>
                  </a:lnTo>
                  <a:lnTo>
                    <a:pt x="2353060" y="851469"/>
                  </a:lnTo>
                  <a:lnTo>
                    <a:pt x="2319607" y="814895"/>
                  </a:lnTo>
                  <a:lnTo>
                    <a:pt x="2286944" y="777611"/>
                  </a:lnTo>
                  <a:lnTo>
                    <a:pt x="2255085" y="739631"/>
                  </a:lnTo>
                  <a:lnTo>
                    <a:pt x="2224042" y="700968"/>
                  </a:lnTo>
                  <a:lnTo>
                    <a:pt x="2193830" y="661634"/>
                  </a:lnTo>
                  <a:lnTo>
                    <a:pt x="2164460" y="621642"/>
                  </a:lnTo>
                  <a:lnTo>
                    <a:pt x="2135946" y="581006"/>
                  </a:lnTo>
                  <a:lnTo>
                    <a:pt x="2108302" y="539738"/>
                  </a:lnTo>
                  <a:lnTo>
                    <a:pt x="2081539" y="497852"/>
                  </a:lnTo>
                  <a:lnTo>
                    <a:pt x="2055672" y="455360"/>
                  </a:lnTo>
                  <a:lnTo>
                    <a:pt x="2030714" y="412276"/>
                  </a:lnTo>
                  <a:lnTo>
                    <a:pt x="2006676" y="368612"/>
                  </a:lnTo>
                  <a:lnTo>
                    <a:pt x="1983574" y="324382"/>
                  </a:lnTo>
                  <a:lnTo>
                    <a:pt x="1961418" y="279598"/>
                  </a:lnTo>
                  <a:lnTo>
                    <a:pt x="1940224" y="234273"/>
                  </a:lnTo>
                  <a:lnTo>
                    <a:pt x="1920003" y="188422"/>
                  </a:lnTo>
                  <a:lnTo>
                    <a:pt x="1900769" y="142055"/>
                  </a:lnTo>
                  <a:lnTo>
                    <a:pt x="1882535" y="95187"/>
                  </a:lnTo>
                  <a:lnTo>
                    <a:pt x="1865314" y="47831"/>
                  </a:lnTo>
                  <a:lnTo>
                    <a:pt x="1849120" y="0"/>
                  </a:lnTo>
                  <a:lnTo>
                    <a:pt x="0" y="591489"/>
                  </a:lnTo>
                  <a:lnTo>
                    <a:pt x="16058" y="639737"/>
                  </a:lnTo>
                  <a:lnTo>
                    <a:pt x="32685" y="687727"/>
                  </a:lnTo>
                  <a:lnTo>
                    <a:pt x="49876" y="735453"/>
                  </a:lnTo>
                  <a:lnTo>
                    <a:pt x="67629" y="782913"/>
                  </a:lnTo>
                  <a:lnTo>
                    <a:pt x="85938" y="830102"/>
                  </a:lnTo>
                  <a:lnTo>
                    <a:pt x="104800" y="877017"/>
                  </a:lnTo>
                  <a:lnTo>
                    <a:pt x="124211" y="923654"/>
                  </a:lnTo>
                  <a:lnTo>
                    <a:pt x="144167" y="970008"/>
                  </a:lnTo>
                  <a:lnTo>
                    <a:pt x="164663" y="1016076"/>
                  </a:lnTo>
                  <a:lnTo>
                    <a:pt x="185697" y="1061854"/>
                  </a:lnTo>
                  <a:lnTo>
                    <a:pt x="207264" y="1107337"/>
                  </a:lnTo>
                  <a:lnTo>
                    <a:pt x="229360" y="1152523"/>
                  </a:lnTo>
                  <a:lnTo>
                    <a:pt x="251981" y="1197407"/>
                  </a:lnTo>
                  <a:lnTo>
                    <a:pt x="275123" y="1241985"/>
                  </a:lnTo>
                  <a:lnTo>
                    <a:pt x="298783" y="1286254"/>
                  </a:lnTo>
                  <a:lnTo>
                    <a:pt x="322955" y="1330209"/>
                  </a:lnTo>
                  <a:lnTo>
                    <a:pt x="347638" y="1373846"/>
                  </a:lnTo>
                  <a:lnTo>
                    <a:pt x="372825" y="1417162"/>
                  </a:lnTo>
                  <a:lnTo>
                    <a:pt x="398514" y="1460152"/>
                  </a:lnTo>
                  <a:lnTo>
                    <a:pt x="424700" y="1502814"/>
                  </a:lnTo>
                  <a:lnTo>
                    <a:pt x="451380" y="1545142"/>
                  </a:lnTo>
                  <a:lnTo>
                    <a:pt x="478550" y="1587133"/>
                  </a:lnTo>
                  <a:lnTo>
                    <a:pt x="506205" y="1628783"/>
                  </a:lnTo>
                  <a:lnTo>
                    <a:pt x="534341" y="1670088"/>
                  </a:lnTo>
                  <a:lnTo>
                    <a:pt x="562956" y="1711044"/>
                  </a:lnTo>
                  <a:lnTo>
                    <a:pt x="592044" y="1751648"/>
                  </a:lnTo>
                  <a:lnTo>
                    <a:pt x="621602" y="1791895"/>
                  </a:lnTo>
                  <a:lnTo>
                    <a:pt x="651625" y="1831781"/>
                  </a:lnTo>
                  <a:lnTo>
                    <a:pt x="682111" y="1871303"/>
                  </a:lnTo>
                  <a:lnTo>
                    <a:pt x="713054" y="1910457"/>
                  </a:lnTo>
                  <a:lnTo>
                    <a:pt x="744452" y="1949238"/>
                  </a:lnTo>
                  <a:lnTo>
                    <a:pt x="776299" y="1987643"/>
                  </a:lnTo>
                  <a:lnTo>
                    <a:pt x="808593" y="2025668"/>
                  </a:lnTo>
                  <a:lnTo>
                    <a:pt x="841329" y="2063308"/>
                  </a:lnTo>
                  <a:lnTo>
                    <a:pt x="874502" y="2100561"/>
                  </a:lnTo>
                  <a:lnTo>
                    <a:pt x="908110" y="2137422"/>
                  </a:lnTo>
                  <a:lnTo>
                    <a:pt x="942149" y="2173887"/>
                  </a:lnTo>
                  <a:lnTo>
                    <a:pt x="976613" y="2209953"/>
                  </a:lnTo>
                  <a:lnTo>
                    <a:pt x="1011500" y="2245615"/>
                  </a:lnTo>
                  <a:lnTo>
                    <a:pt x="1046805" y="2280869"/>
                  </a:lnTo>
                  <a:lnTo>
                    <a:pt x="1082525" y="2315712"/>
                  </a:lnTo>
                  <a:lnTo>
                    <a:pt x="1118655" y="2350140"/>
                  </a:lnTo>
                  <a:lnTo>
                    <a:pt x="1155192" y="2384148"/>
                  </a:lnTo>
                  <a:lnTo>
                    <a:pt x="1192131" y="2417733"/>
                  </a:lnTo>
                  <a:lnTo>
                    <a:pt x="1229469" y="2450891"/>
                  </a:lnTo>
                  <a:lnTo>
                    <a:pt x="1267201" y="2483618"/>
                  </a:lnTo>
                  <a:lnTo>
                    <a:pt x="1305324" y="2515911"/>
                  </a:lnTo>
                  <a:lnTo>
                    <a:pt x="1343834" y="2547764"/>
                  </a:lnTo>
                  <a:lnTo>
                    <a:pt x="1382727" y="2579175"/>
                  </a:lnTo>
                  <a:lnTo>
                    <a:pt x="1421998" y="2610139"/>
                  </a:lnTo>
                  <a:lnTo>
                    <a:pt x="1461645" y="2640652"/>
                  </a:lnTo>
                  <a:lnTo>
                    <a:pt x="1501662" y="2670711"/>
                  </a:lnTo>
                  <a:lnTo>
                    <a:pt x="1542046" y="2700312"/>
                  </a:lnTo>
                  <a:close/>
                </a:path>
              </a:pathLst>
            </a:custGeom>
            <a:ln w="27889">
              <a:solidFill>
                <a:srgbClr val="FFFFFF"/>
              </a:solidFill>
            </a:ln>
          </p:spPr>
          <p:txBody>
            <a:bodyPr wrap="square" lIns="0" tIns="0" rIns="0" bIns="0" rtlCol="0"/>
            <a:lstStyle/>
            <a:p>
              <a:endParaRPr/>
            </a:p>
          </p:txBody>
        </p:sp>
        <p:sp>
          <p:nvSpPr>
            <p:cNvPr id="14" name="object 14"/>
            <p:cNvSpPr/>
            <p:nvPr/>
          </p:nvSpPr>
          <p:spPr>
            <a:xfrm>
              <a:off x="3288385" y="3534931"/>
              <a:ext cx="2056218" cy="2585504"/>
            </a:xfrm>
            <a:prstGeom prst="rect">
              <a:avLst/>
            </a:prstGeom>
            <a:blipFill>
              <a:blip r:embed="rId8" cstate="print"/>
              <a:stretch>
                <a:fillRect/>
              </a:stretch>
            </a:blipFill>
          </p:spPr>
          <p:txBody>
            <a:bodyPr wrap="square" lIns="0" tIns="0" rIns="0" bIns="0" rtlCol="0"/>
            <a:lstStyle/>
            <a:p>
              <a:endParaRPr/>
            </a:p>
          </p:txBody>
        </p:sp>
        <p:sp>
          <p:nvSpPr>
            <p:cNvPr id="15" name="object 15"/>
            <p:cNvSpPr/>
            <p:nvPr/>
          </p:nvSpPr>
          <p:spPr>
            <a:xfrm>
              <a:off x="3288385" y="3523665"/>
              <a:ext cx="2056764" cy="2604135"/>
            </a:xfrm>
            <a:custGeom>
              <a:avLst/>
              <a:gdLst/>
              <a:ahLst/>
              <a:cxnLst/>
              <a:rect l="l" t="t" r="r" b="b"/>
              <a:pathLst>
                <a:path w="2056764" h="2604135">
                  <a:moveTo>
                    <a:pt x="205066" y="2603868"/>
                  </a:moveTo>
                  <a:lnTo>
                    <a:pt x="2054186" y="2012378"/>
                  </a:lnTo>
                  <a:lnTo>
                    <a:pt x="2039178" y="1964570"/>
                  </a:lnTo>
                  <a:lnTo>
                    <a:pt x="2025198" y="1916324"/>
                  </a:lnTo>
                  <a:lnTo>
                    <a:pt x="2012259" y="1867652"/>
                  </a:lnTo>
                  <a:lnTo>
                    <a:pt x="2000374" y="1818565"/>
                  </a:lnTo>
                  <a:lnTo>
                    <a:pt x="1989557" y="1769077"/>
                  </a:lnTo>
                  <a:lnTo>
                    <a:pt x="1979822" y="1719199"/>
                  </a:lnTo>
                  <a:lnTo>
                    <a:pt x="1971182" y="1668945"/>
                  </a:lnTo>
                  <a:lnTo>
                    <a:pt x="1963651" y="1618325"/>
                  </a:lnTo>
                  <a:lnTo>
                    <a:pt x="1957241" y="1567354"/>
                  </a:lnTo>
                  <a:lnTo>
                    <a:pt x="1951966" y="1516042"/>
                  </a:lnTo>
                  <a:lnTo>
                    <a:pt x="1947841" y="1464403"/>
                  </a:lnTo>
                  <a:lnTo>
                    <a:pt x="1944877" y="1412448"/>
                  </a:lnTo>
                  <a:lnTo>
                    <a:pt x="1943089" y="1360191"/>
                  </a:lnTo>
                  <a:lnTo>
                    <a:pt x="1942490" y="1307642"/>
                  </a:lnTo>
                  <a:lnTo>
                    <a:pt x="1943100" y="1254599"/>
                  </a:lnTo>
                  <a:lnTo>
                    <a:pt x="1944922" y="1201852"/>
                  </a:lnTo>
                  <a:lnTo>
                    <a:pt x="1947940" y="1149415"/>
                  </a:lnTo>
                  <a:lnTo>
                    <a:pt x="1952143" y="1097300"/>
                  </a:lnTo>
                  <a:lnTo>
                    <a:pt x="1957515" y="1045520"/>
                  </a:lnTo>
                  <a:lnTo>
                    <a:pt x="1964043" y="994087"/>
                  </a:lnTo>
                  <a:lnTo>
                    <a:pt x="1971713" y="943014"/>
                  </a:lnTo>
                  <a:lnTo>
                    <a:pt x="1980511" y="892314"/>
                  </a:lnTo>
                  <a:lnTo>
                    <a:pt x="1990423" y="841999"/>
                  </a:lnTo>
                  <a:lnTo>
                    <a:pt x="2001437" y="792082"/>
                  </a:lnTo>
                  <a:lnTo>
                    <a:pt x="2013537" y="742575"/>
                  </a:lnTo>
                  <a:lnTo>
                    <a:pt x="2026709" y="693492"/>
                  </a:lnTo>
                  <a:lnTo>
                    <a:pt x="2040941" y="644845"/>
                  </a:lnTo>
                  <a:lnTo>
                    <a:pt x="2056218" y="596645"/>
                  </a:lnTo>
                  <a:lnTo>
                    <a:pt x="208787" y="0"/>
                  </a:lnTo>
                  <a:lnTo>
                    <a:pt x="193427" y="47619"/>
                  </a:lnTo>
                  <a:lnTo>
                    <a:pt x="178623" y="95482"/>
                  </a:lnTo>
                  <a:lnTo>
                    <a:pt x="164380" y="143586"/>
                  </a:lnTo>
                  <a:lnTo>
                    <a:pt x="150700" y="191926"/>
                  </a:lnTo>
                  <a:lnTo>
                    <a:pt x="137587" y="240499"/>
                  </a:lnTo>
                  <a:lnTo>
                    <a:pt x="125046" y="289300"/>
                  </a:lnTo>
                  <a:lnTo>
                    <a:pt x="113080" y="338327"/>
                  </a:lnTo>
                  <a:lnTo>
                    <a:pt x="101693" y="387576"/>
                  </a:lnTo>
                  <a:lnTo>
                    <a:pt x="90889" y="437042"/>
                  </a:lnTo>
                  <a:lnTo>
                    <a:pt x="80671" y="486722"/>
                  </a:lnTo>
                  <a:lnTo>
                    <a:pt x="71043" y="536613"/>
                  </a:lnTo>
                  <a:lnTo>
                    <a:pt x="62009" y="586710"/>
                  </a:lnTo>
                  <a:lnTo>
                    <a:pt x="53573" y="637009"/>
                  </a:lnTo>
                  <a:lnTo>
                    <a:pt x="45738" y="687508"/>
                  </a:lnTo>
                  <a:lnTo>
                    <a:pt x="38508" y="738202"/>
                  </a:lnTo>
                  <a:lnTo>
                    <a:pt x="31888" y="789087"/>
                  </a:lnTo>
                  <a:lnTo>
                    <a:pt x="25880" y="840160"/>
                  </a:lnTo>
                  <a:lnTo>
                    <a:pt x="20488" y="891417"/>
                  </a:lnTo>
                  <a:lnTo>
                    <a:pt x="15717" y="942854"/>
                  </a:lnTo>
                  <a:lnTo>
                    <a:pt x="11569" y="994467"/>
                  </a:lnTo>
                  <a:lnTo>
                    <a:pt x="8050" y="1046253"/>
                  </a:lnTo>
                  <a:lnTo>
                    <a:pt x="5162" y="1098208"/>
                  </a:lnTo>
                  <a:lnTo>
                    <a:pt x="2909" y="1150328"/>
                  </a:lnTo>
                  <a:lnTo>
                    <a:pt x="1295" y="1202610"/>
                  </a:lnTo>
                  <a:lnTo>
                    <a:pt x="324" y="1255049"/>
                  </a:lnTo>
                  <a:lnTo>
                    <a:pt x="0" y="1307642"/>
                  </a:lnTo>
                  <a:lnTo>
                    <a:pt x="318" y="1359749"/>
                  </a:lnTo>
                  <a:lnTo>
                    <a:pt x="1271" y="1411705"/>
                  </a:lnTo>
                  <a:lnTo>
                    <a:pt x="2856" y="1463506"/>
                  </a:lnTo>
                  <a:lnTo>
                    <a:pt x="5067" y="1515149"/>
                  </a:lnTo>
                  <a:lnTo>
                    <a:pt x="7903" y="1566630"/>
                  </a:lnTo>
                  <a:lnTo>
                    <a:pt x="11358" y="1617946"/>
                  </a:lnTo>
                  <a:lnTo>
                    <a:pt x="15430" y="1669093"/>
                  </a:lnTo>
                  <a:lnTo>
                    <a:pt x="20115" y="1720066"/>
                  </a:lnTo>
                  <a:lnTo>
                    <a:pt x="25409" y="1770863"/>
                  </a:lnTo>
                  <a:lnTo>
                    <a:pt x="31308" y="1821481"/>
                  </a:lnTo>
                  <a:lnTo>
                    <a:pt x="37810" y="1871914"/>
                  </a:lnTo>
                  <a:lnTo>
                    <a:pt x="44909" y="1922160"/>
                  </a:lnTo>
                  <a:lnTo>
                    <a:pt x="52603" y="1972214"/>
                  </a:lnTo>
                  <a:lnTo>
                    <a:pt x="60888" y="2022074"/>
                  </a:lnTo>
                  <a:lnTo>
                    <a:pt x="69760" y="2071736"/>
                  </a:lnTo>
                  <a:lnTo>
                    <a:pt x="79215" y="2121195"/>
                  </a:lnTo>
                  <a:lnTo>
                    <a:pt x="89251" y="2170449"/>
                  </a:lnTo>
                  <a:lnTo>
                    <a:pt x="99863" y="2219493"/>
                  </a:lnTo>
                  <a:lnTo>
                    <a:pt x="111048" y="2268324"/>
                  </a:lnTo>
                  <a:lnTo>
                    <a:pt x="122801" y="2316938"/>
                  </a:lnTo>
                  <a:lnTo>
                    <a:pt x="135120" y="2365332"/>
                  </a:lnTo>
                  <a:lnTo>
                    <a:pt x="148000" y="2413502"/>
                  </a:lnTo>
                  <a:lnTo>
                    <a:pt x="161439" y="2461444"/>
                  </a:lnTo>
                  <a:lnTo>
                    <a:pt x="175432" y="2509155"/>
                  </a:lnTo>
                  <a:lnTo>
                    <a:pt x="189976" y="2556631"/>
                  </a:lnTo>
                  <a:lnTo>
                    <a:pt x="205066" y="2603868"/>
                  </a:lnTo>
                  <a:close/>
                </a:path>
              </a:pathLst>
            </a:custGeom>
            <a:ln w="27889">
              <a:solidFill>
                <a:srgbClr val="FFFFFF"/>
              </a:solidFill>
            </a:ln>
          </p:spPr>
          <p:txBody>
            <a:bodyPr wrap="square" lIns="0" tIns="0" rIns="0" bIns="0" rtlCol="0"/>
            <a:lstStyle/>
            <a:p>
              <a:endParaRPr/>
            </a:p>
          </p:txBody>
        </p:sp>
        <p:sp>
          <p:nvSpPr>
            <p:cNvPr id="16" name="object 16"/>
            <p:cNvSpPr/>
            <p:nvPr/>
          </p:nvSpPr>
          <p:spPr>
            <a:xfrm>
              <a:off x="3497173" y="1426362"/>
              <a:ext cx="2689161" cy="2689009"/>
            </a:xfrm>
            <a:prstGeom prst="rect">
              <a:avLst/>
            </a:prstGeom>
            <a:blipFill>
              <a:blip r:embed="rId9" cstate="print"/>
              <a:stretch>
                <a:fillRect/>
              </a:stretch>
            </a:blipFill>
          </p:spPr>
          <p:txBody>
            <a:bodyPr wrap="square" lIns="0" tIns="0" rIns="0" bIns="0" rtlCol="0"/>
            <a:lstStyle/>
            <a:p>
              <a:endParaRPr/>
            </a:p>
          </p:txBody>
        </p:sp>
        <p:sp>
          <p:nvSpPr>
            <p:cNvPr id="17" name="object 17"/>
            <p:cNvSpPr/>
            <p:nvPr/>
          </p:nvSpPr>
          <p:spPr>
            <a:xfrm>
              <a:off x="3497186" y="1419161"/>
              <a:ext cx="2689225" cy="2701290"/>
            </a:xfrm>
            <a:custGeom>
              <a:avLst/>
              <a:gdLst/>
              <a:ahLst/>
              <a:cxnLst/>
              <a:rect l="l" t="t" r="r" b="b"/>
              <a:pathLst>
                <a:path w="2689225" h="2701290">
                  <a:moveTo>
                    <a:pt x="0" y="2104504"/>
                  </a:moveTo>
                  <a:lnTo>
                    <a:pt x="1847418" y="2701150"/>
                  </a:lnTo>
                  <a:lnTo>
                    <a:pt x="1863744" y="2653371"/>
                  </a:lnTo>
                  <a:lnTo>
                    <a:pt x="1881095" y="2606069"/>
                  </a:lnTo>
                  <a:lnTo>
                    <a:pt x="1899458" y="2559259"/>
                  </a:lnTo>
                  <a:lnTo>
                    <a:pt x="1918821" y="2512952"/>
                  </a:lnTo>
                  <a:lnTo>
                    <a:pt x="1939169" y="2467163"/>
                  </a:lnTo>
                  <a:lnTo>
                    <a:pt x="1960490" y="2421903"/>
                  </a:lnTo>
                  <a:lnTo>
                    <a:pt x="1982771" y="2377186"/>
                  </a:lnTo>
                  <a:lnTo>
                    <a:pt x="2005998" y="2333025"/>
                  </a:lnTo>
                  <a:lnTo>
                    <a:pt x="2030159" y="2289432"/>
                  </a:lnTo>
                  <a:lnTo>
                    <a:pt x="2055240" y="2246421"/>
                  </a:lnTo>
                  <a:lnTo>
                    <a:pt x="2081228" y="2204005"/>
                  </a:lnTo>
                  <a:lnTo>
                    <a:pt x="2108110" y="2162196"/>
                  </a:lnTo>
                  <a:lnTo>
                    <a:pt x="2135873" y="2121008"/>
                  </a:lnTo>
                  <a:lnTo>
                    <a:pt x="2164503" y="2080453"/>
                  </a:lnTo>
                  <a:lnTo>
                    <a:pt x="2193989" y="2040545"/>
                  </a:lnTo>
                  <a:lnTo>
                    <a:pt x="2224315" y="2001296"/>
                  </a:lnTo>
                  <a:lnTo>
                    <a:pt x="2255470" y="1962720"/>
                  </a:lnTo>
                  <a:lnTo>
                    <a:pt x="2287441" y="1924829"/>
                  </a:lnTo>
                  <a:lnTo>
                    <a:pt x="2320213" y="1887636"/>
                  </a:lnTo>
                  <a:lnTo>
                    <a:pt x="2353774" y="1851155"/>
                  </a:lnTo>
                  <a:lnTo>
                    <a:pt x="2388111" y="1815397"/>
                  </a:lnTo>
                  <a:lnTo>
                    <a:pt x="2423211" y="1780377"/>
                  </a:lnTo>
                  <a:lnTo>
                    <a:pt x="2459060" y="1746108"/>
                  </a:lnTo>
                  <a:lnTo>
                    <a:pt x="2495646" y="1712601"/>
                  </a:lnTo>
                  <a:lnTo>
                    <a:pt x="2532955" y="1679871"/>
                  </a:lnTo>
                  <a:lnTo>
                    <a:pt x="2570974" y="1647929"/>
                  </a:lnTo>
                  <a:lnTo>
                    <a:pt x="2609690" y="1616790"/>
                  </a:lnTo>
                  <a:lnTo>
                    <a:pt x="2649090" y="1586465"/>
                  </a:lnTo>
                  <a:lnTo>
                    <a:pt x="2689161" y="1556969"/>
                  </a:lnTo>
                  <a:lnTo>
                    <a:pt x="1548079" y="0"/>
                  </a:lnTo>
                  <a:lnTo>
                    <a:pt x="1507603" y="29491"/>
                  </a:lnTo>
                  <a:lnTo>
                    <a:pt x="1467493" y="59443"/>
                  </a:lnTo>
                  <a:lnTo>
                    <a:pt x="1427753" y="89850"/>
                  </a:lnTo>
                  <a:lnTo>
                    <a:pt x="1388387" y="120708"/>
                  </a:lnTo>
                  <a:lnTo>
                    <a:pt x="1349399" y="152015"/>
                  </a:lnTo>
                  <a:lnTo>
                    <a:pt x="1310793" y="183765"/>
                  </a:lnTo>
                  <a:lnTo>
                    <a:pt x="1272573" y="215955"/>
                  </a:lnTo>
                  <a:lnTo>
                    <a:pt x="1234742" y="248582"/>
                  </a:lnTo>
                  <a:lnTo>
                    <a:pt x="1197306" y="281640"/>
                  </a:lnTo>
                  <a:lnTo>
                    <a:pt x="1160267" y="315126"/>
                  </a:lnTo>
                  <a:lnTo>
                    <a:pt x="1123630" y="349037"/>
                  </a:lnTo>
                  <a:lnTo>
                    <a:pt x="1087398" y="383368"/>
                  </a:lnTo>
                  <a:lnTo>
                    <a:pt x="1051576" y="418116"/>
                  </a:lnTo>
                  <a:lnTo>
                    <a:pt x="1016168" y="453276"/>
                  </a:lnTo>
                  <a:lnTo>
                    <a:pt x="981177" y="488844"/>
                  </a:lnTo>
                  <a:lnTo>
                    <a:pt x="946608" y="524818"/>
                  </a:lnTo>
                  <a:lnTo>
                    <a:pt x="912464" y="561192"/>
                  </a:lnTo>
                  <a:lnTo>
                    <a:pt x="878749" y="597963"/>
                  </a:lnTo>
                  <a:lnTo>
                    <a:pt x="845468" y="635126"/>
                  </a:lnTo>
                  <a:lnTo>
                    <a:pt x="812624" y="672679"/>
                  </a:lnTo>
                  <a:lnTo>
                    <a:pt x="780221" y="710617"/>
                  </a:lnTo>
                  <a:lnTo>
                    <a:pt x="748264" y="748936"/>
                  </a:lnTo>
                  <a:lnTo>
                    <a:pt x="716756" y="787632"/>
                  </a:lnTo>
                  <a:lnTo>
                    <a:pt x="685700" y="826702"/>
                  </a:lnTo>
                  <a:lnTo>
                    <a:pt x="655102" y="866141"/>
                  </a:lnTo>
                  <a:lnTo>
                    <a:pt x="624965" y="905945"/>
                  </a:lnTo>
                  <a:lnTo>
                    <a:pt x="595293" y="946111"/>
                  </a:lnTo>
                  <a:lnTo>
                    <a:pt x="566090" y="986635"/>
                  </a:lnTo>
                  <a:lnTo>
                    <a:pt x="537360" y="1027513"/>
                  </a:lnTo>
                  <a:lnTo>
                    <a:pt x="509107" y="1068740"/>
                  </a:lnTo>
                  <a:lnTo>
                    <a:pt x="481334" y="1110313"/>
                  </a:lnTo>
                  <a:lnTo>
                    <a:pt x="454047" y="1152228"/>
                  </a:lnTo>
                  <a:lnTo>
                    <a:pt x="427248" y="1194481"/>
                  </a:lnTo>
                  <a:lnTo>
                    <a:pt x="400942" y="1237069"/>
                  </a:lnTo>
                  <a:lnTo>
                    <a:pt x="375132" y="1279986"/>
                  </a:lnTo>
                  <a:lnTo>
                    <a:pt x="349823" y="1323230"/>
                  </a:lnTo>
                  <a:lnTo>
                    <a:pt x="325019" y="1366796"/>
                  </a:lnTo>
                  <a:lnTo>
                    <a:pt x="300723" y="1410681"/>
                  </a:lnTo>
                  <a:lnTo>
                    <a:pt x="276940" y="1454880"/>
                  </a:lnTo>
                  <a:lnTo>
                    <a:pt x="253673" y="1499390"/>
                  </a:lnTo>
                  <a:lnTo>
                    <a:pt x="230926" y="1544207"/>
                  </a:lnTo>
                  <a:lnTo>
                    <a:pt x="208704" y="1589326"/>
                  </a:lnTo>
                  <a:lnTo>
                    <a:pt x="187010" y="1634744"/>
                  </a:lnTo>
                  <a:lnTo>
                    <a:pt x="165849" y="1680458"/>
                  </a:lnTo>
                  <a:lnTo>
                    <a:pt x="145223" y="1726462"/>
                  </a:lnTo>
                  <a:lnTo>
                    <a:pt x="125138" y="1772753"/>
                  </a:lnTo>
                  <a:lnTo>
                    <a:pt x="105597" y="1819328"/>
                  </a:lnTo>
                  <a:lnTo>
                    <a:pt x="86604" y="1866182"/>
                  </a:lnTo>
                  <a:lnTo>
                    <a:pt x="68163" y="1913311"/>
                  </a:lnTo>
                  <a:lnTo>
                    <a:pt x="50278" y="1960712"/>
                  </a:lnTo>
                  <a:lnTo>
                    <a:pt x="32954" y="2008380"/>
                  </a:lnTo>
                  <a:lnTo>
                    <a:pt x="16193" y="2056312"/>
                  </a:lnTo>
                  <a:lnTo>
                    <a:pt x="0" y="2104504"/>
                  </a:lnTo>
                  <a:close/>
                </a:path>
              </a:pathLst>
            </a:custGeom>
            <a:ln w="27889">
              <a:solidFill>
                <a:srgbClr val="FFFFFF"/>
              </a:solidFill>
            </a:ln>
          </p:spPr>
          <p:txBody>
            <a:bodyPr wrap="square" lIns="0" tIns="0" rIns="0" bIns="0" rtlCol="0"/>
            <a:lstStyle/>
            <a:p>
              <a:endParaRPr/>
            </a:p>
          </p:txBody>
        </p:sp>
        <p:sp>
          <p:nvSpPr>
            <p:cNvPr id="18" name="object 18"/>
            <p:cNvSpPr/>
            <p:nvPr/>
          </p:nvSpPr>
          <p:spPr>
            <a:xfrm>
              <a:off x="9746424" y="3523767"/>
              <a:ext cx="2056180" cy="2603677"/>
            </a:xfrm>
            <a:prstGeom prst="rect">
              <a:avLst/>
            </a:prstGeom>
            <a:blipFill>
              <a:blip r:embed="rId10" cstate="print"/>
              <a:stretch>
                <a:fillRect/>
              </a:stretch>
            </a:blipFill>
          </p:spPr>
          <p:txBody>
            <a:bodyPr wrap="square" lIns="0" tIns="0" rIns="0" bIns="0" rtlCol="0"/>
            <a:lstStyle/>
            <a:p>
              <a:endParaRPr/>
            </a:p>
          </p:txBody>
        </p:sp>
        <p:sp>
          <p:nvSpPr>
            <p:cNvPr id="19" name="object 19"/>
            <p:cNvSpPr/>
            <p:nvPr/>
          </p:nvSpPr>
          <p:spPr>
            <a:xfrm>
              <a:off x="7552067" y="6682423"/>
              <a:ext cx="2503665" cy="2364181"/>
            </a:xfrm>
            <a:prstGeom prst="rect">
              <a:avLst/>
            </a:prstGeom>
            <a:blipFill>
              <a:blip r:embed="rId11" cstate="print"/>
              <a:stretch>
                <a:fillRect/>
              </a:stretch>
            </a:blipFill>
          </p:spPr>
          <p:txBody>
            <a:bodyPr wrap="square" lIns="0" tIns="0" rIns="0" bIns="0" rtlCol="0"/>
            <a:lstStyle/>
            <a:p>
              <a:endParaRPr/>
            </a:p>
          </p:txBody>
        </p:sp>
        <p:sp>
          <p:nvSpPr>
            <p:cNvPr id="20" name="object 20"/>
            <p:cNvSpPr/>
            <p:nvPr/>
          </p:nvSpPr>
          <p:spPr>
            <a:xfrm>
              <a:off x="7545501" y="7123163"/>
              <a:ext cx="0" cy="1924050"/>
            </a:xfrm>
            <a:custGeom>
              <a:avLst/>
              <a:gdLst/>
              <a:ahLst/>
              <a:cxnLst/>
              <a:rect l="l" t="t" r="r" b="b"/>
              <a:pathLst>
                <a:path h="1924050">
                  <a:moveTo>
                    <a:pt x="0" y="0"/>
                  </a:moveTo>
                  <a:lnTo>
                    <a:pt x="0" y="1923478"/>
                  </a:lnTo>
                </a:path>
              </a:pathLst>
            </a:custGeom>
            <a:ln w="27889">
              <a:solidFill>
                <a:srgbClr val="FFFFFF"/>
              </a:solidFill>
            </a:ln>
          </p:spPr>
          <p:txBody>
            <a:bodyPr wrap="square" lIns="0" tIns="0" rIns="0" bIns="0" rtlCol="0"/>
            <a:lstStyle/>
            <a:p>
              <a:endParaRPr/>
            </a:p>
          </p:txBody>
        </p:sp>
        <p:sp>
          <p:nvSpPr>
            <p:cNvPr id="21" name="object 21"/>
            <p:cNvSpPr/>
            <p:nvPr/>
          </p:nvSpPr>
          <p:spPr>
            <a:xfrm>
              <a:off x="7545501" y="616775"/>
              <a:ext cx="0" cy="1924050"/>
            </a:xfrm>
            <a:custGeom>
              <a:avLst/>
              <a:gdLst/>
              <a:ahLst/>
              <a:cxnLst/>
              <a:rect l="l" t="t" r="r" b="b"/>
              <a:pathLst>
                <a:path h="1924050">
                  <a:moveTo>
                    <a:pt x="0" y="0"/>
                  </a:moveTo>
                  <a:lnTo>
                    <a:pt x="0" y="1923478"/>
                  </a:lnTo>
                </a:path>
              </a:pathLst>
            </a:custGeom>
            <a:ln w="27889">
              <a:solidFill>
                <a:srgbClr val="FFFFFF"/>
              </a:solidFill>
            </a:ln>
          </p:spPr>
          <p:txBody>
            <a:bodyPr wrap="square" lIns="0" tIns="0" rIns="0" bIns="0" rtlCol="0"/>
            <a:lstStyle/>
            <a:p>
              <a:endParaRPr/>
            </a:p>
          </p:txBody>
        </p:sp>
        <p:sp>
          <p:nvSpPr>
            <p:cNvPr id="22" name="object 22"/>
            <p:cNvSpPr/>
            <p:nvPr/>
          </p:nvSpPr>
          <p:spPr>
            <a:xfrm>
              <a:off x="7563637" y="616775"/>
              <a:ext cx="2489936" cy="2357424"/>
            </a:xfrm>
            <a:prstGeom prst="rect">
              <a:avLst/>
            </a:prstGeom>
            <a:blipFill>
              <a:blip r:embed="rId12" cstate="print"/>
              <a:stretch>
                <a:fillRect/>
              </a:stretch>
            </a:blipFill>
          </p:spPr>
          <p:txBody>
            <a:bodyPr wrap="square" lIns="0" tIns="0" rIns="0" bIns="0" rtlCol="0"/>
            <a:lstStyle/>
            <a:p>
              <a:endParaRPr/>
            </a:p>
          </p:txBody>
        </p:sp>
        <p:sp>
          <p:nvSpPr>
            <p:cNvPr id="23" name="object 23"/>
            <p:cNvSpPr/>
            <p:nvPr/>
          </p:nvSpPr>
          <p:spPr>
            <a:xfrm>
              <a:off x="9467316" y="2161641"/>
              <a:ext cx="1562265" cy="1538211"/>
            </a:xfrm>
            <a:prstGeom prst="rect">
              <a:avLst/>
            </a:prstGeom>
            <a:blipFill>
              <a:blip r:embed="rId13" cstate="print"/>
              <a:stretch>
                <a:fillRect/>
              </a:stretch>
            </a:blipFill>
          </p:spPr>
          <p:txBody>
            <a:bodyPr wrap="square" lIns="0" tIns="0" rIns="0" bIns="0" rtlCol="0"/>
            <a:lstStyle/>
            <a:p>
              <a:endParaRPr/>
            </a:p>
          </p:txBody>
        </p:sp>
        <p:sp>
          <p:nvSpPr>
            <p:cNvPr id="24" name="object 24"/>
            <p:cNvSpPr/>
            <p:nvPr/>
          </p:nvSpPr>
          <p:spPr>
            <a:xfrm>
              <a:off x="8792197" y="5920016"/>
              <a:ext cx="3049879" cy="1752447"/>
            </a:xfrm>
            <a:prstGeom prst="rect">
              <a:avLst/>
            </a:prstGeom>
            <a:blipFill>
              <a:blip r:embed="rId14" cstate="print"/>
              <a:stretch>
                <a:fillRect/>
              </a:stretch>
            </a:blipFill>
          </p:spPr>
          <p:txBody>
            <a:bodyPr wrap="square" lIns="0" tIns="0" rIns="0" bIns="0" rtlCol="0"/>
            <a:lstStyle/>
            <a:p>
              <a:endParaRPr/>
            </a:p>
          </p:txBody>
        </p:sp>
        <p:sp>
          <p:nvSpPr>
            <p:cNvPr id="25" name="object 25"/>
            <p:cNvSpPr/>
            <p:nvPr/>
          </p:nvSpPr>
          <p:spPr>
            <a:xfrm>
              <a:off x="1079706" y="9691320"/>
              <a:ext cx="5391158" cy="491096"/>
            </a:xfrm>
            <a:prstGeom prst="rect">
              <a:avLst/>
            </a:prstGeom>
            <a:blipFill>
              <a:blip r:embed="rId15" cstate="print"/>
              <a:stretch>
                <a:fillRect/>
              </a:stretch>
            </a:blipFill>
          </p:spPr>
          <p:txBody>
            <a:bodyPr wrap="square" lIns="0" tIns="0" rIns="0" bIns="0" rtlCol="0"/>
            <a:lstStyle/>
            <a:p>
              <a:endParaRPr/>
            </a:p>
          </p:txBody>
        </p:sp>
        <p:sp>
          <p:nvSpPr>
            <p:cNvPr id="26" name="object 26"/>
            <p:cNvSpPr/>
            <p:nvPr/>
          </p:nvSpPr>
          <p:spPr>
            <a:xfrm>
              <a:off x="1013231" y="9556445"/>
              <a:ext cx="5457825" cy="13335"/>
            </a:xfrm>
            <a:custGeom>
              <a:avLst/>
              <a:gdLst/>
              <a:ahLst/>
              <a:cxnLst/>
              <a:rect l="l" t="t" r="r" b="b"/>
              <a:pathLst>
                <a:path w="5457825" h="13334">
                  <a:moveTo>
                    <a:pt x="2757627" y="0"/>
                  </a:moveTo>
                  <a:lnTo>
                    <a:pt x="0" y="0"/>
                  </a:lnTo>
                  <a:lnTo>
                    <a:pt x="0" y="13106"/>
                  </a:lnTo>
                  <a:lnTo>
                    <a:pt x="2757627" y="13106"/>
                  </a:lnTo>
                  <a:lnTo>
                    <a:pt x="2757627" y="0"/>
                  </a:lnTo>
                  <a:close/>
                </a:path>
                <a:path w="5457825" h="13334">
                  <a:moveTo>
                    <a:pt x="5457634" y="0"/>
                  </a:moveTo>
                  <a:lnTo>
                    <a:pt x="2757640" y="0"/>
                  </a:lnTo>
                  <a:lnTo>
                    <a:pt x="2757640" y="13106"/>
                  </a:lnTo>
                  <a:lnTo>
                    <a:pt x="5457634" y="13106"/>
                  </a:lnTo>
                  <a:lnTo>
                    <a:pt x="5457634" y="0"/>
                  </a:lnTo>
                  <a:close/>
                </a:path>
              </a:pathLst>
            </a:custGeom>
            <a:solidFill>
              <a:srgbClr val="02539C"/>
            </a:solidFill>
          </p:spPr>
          <p:txBody>
            <a:bodyPr wrap="square" lIns="0" tIns="0" rIns="0" bIns="0" rtlCol="0"/>
            <a:lstStyle/>
            <a:p>
              <a:endParaRPr/>
            </a:p>
          </p:txBody>
        </p:sp>
      </p:grpSp>
      <p:sp>
        <p:nvSpPr>
          <p:cNvPr id="27" name="object 27"/>
          <p:cNvSpPr txBox="1"/>
          <p:nvPr/>
        </p:nvSpPr>
        <p:spPr>
          <a:xfrm>
            <a:off x="9731818" y="8937781"/>
            <a:ext cx="5298632" cy="1065034"/>
          </a:xfrm>
          <a:prstGeom prst="rect">
            <a:avLst/>
          </a:prstGeom>
        </p:spPr>
        <p:txBody>
          <a:bodyPr vert="horz" wrap="square" lIns="0" tIns="61594" rIns="0" bIns="0" rtlCol="0">
            <a:spAutoFit/>
          </a:bodyPr>
          <a:lstStyle/>
          <a:p>
            <a:pPr marL="12700">
              <a:lnSpc>
                <a:spcPct val="100000"/>
              </a:lnSpc>
              <a:spcBef>
                <a:spcPts val="484"/>
              </a:spcBef>
            </a:pPr>
            <a:r>
              <a:rPr lang="en-US" sz="2200" b="1" spc="-100" dirty="0" smtClean="0">
                <a:solidFill>
                  <a:srgbClr val="02539C"/>
                </a:solidFill>
                <a:latin typeface="MyriadPro-Regular"/>
                <a:cs typeface="Verdana"/>
              </a:rPr>
              <a:t>TỔ HỢP SẢN XUẤT VÀ GIA CÔNG CƠ KHÍ</a:t>
            </a:r>
            <a:endParaRPr sz="2200" spc="-100" dirty="0" smtClean="0">
              <a:latin typeface="MyriadPro-Regular"/>
              <a:cs typeface="Verdana"/>
            </a:endParaRPr>
          </a:p>
          <a:p>
            <a:pPr marL="12700">
              <a:spcBef>
                <a:spcPts val="210"/>
              </a:spcBef>
            </a:pPr>
            <a:r>
              <a:rPr lang="en-US" sz="1150" spc="-100" dirty="0">
                <a:solidFill>
                  <a:srgbClr val="5D5E5E"/>
                </a:solidFill>
                <a:latin typeface="MyriadPro-Regular"/>
                <a:cs typeface="Verdana"/>
              </a:rPr>
              <a:t>THACO CHU LAI MECHANICAL MANUFACTURING AND PROCESSING </a:t>
            </a:r>
            <a:r>
              <a:rPr lang="en-US" sz="1150" spc="-100" dirty="0" smtClean="0">
                <a:solidFill>
                  <a:srgbClr val="5D5E5E"/>
                </a:solidFill>
                <a:latin typeface="MyriadPro-Regular"/>
                <a:cs typeface="Verdana"/>
              </a:rPr>
              <a:t>COMPLEX</a:t>
            </a:r>
          </a:p>
          <a:p>
            <a:pPr>
              <a:lnSpc>
                <a:spcPct val="100000"/>
              </a:lnSpc>
              <a:spcBef>
                <a:spcPts val="40"/>
              </a:spcBef>
            </a:pPr>
            <a:endParaRPr sz="1800" spc="-100" dirty="0">
              <a:latin typeface="MyriadPro-Regular"/>
              <a:cs typeface="Verdana"/>
            </a:endParaRPr>
          </a:p>
          <a:p>
            <a:pPr marR="7620" algn="r">
              <a:lnSpc>
                <a:spcPct val="100000"/>
              </a:lnSpc>
            </a:pPr>
            <a:r>
              <a:rPr sz="1200" spc="-100" dirty="0">
                <a:solidFill>
                  <a:srgbClr val="58595B"/>
                </a:solidFill>
                <a:latin typeface="MyriadPro-Regular"/>
                <a:cs typeface="Verdana"/>
                <a:hlinkClick r:id="rId16"/>
              </a:rPr>
              <a:t>www.thacoparts.vn</a:t>
            </a:r>
            <a:endParaRPr sz="1200" spc="-100" dirty="0">
              <a:latin typeface="MyriadPro-Regular"/>
              <a:cs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0588" y="0"/>
            <a:ext cx="15120314" cy="10692130"/>
            <a:chOff x="0" y="0"/>
            <a:chExt cx="15120314" cy="10692130"/>
          </a:xfrm>
        </p:grpSpPr>
        <p:sp>
          <p:nvSpPr>
            <p:cNvPr id="3" name="object 3"/>
            <p:cNvSpPr/>
            <p:nvPr/>
          </p:nvSpPr>
          <p:spPr>
            <a:xfrm>
              <a:off x="8100009" y="540004"/>
              <a:ext cx="6480175" cy="9612630"/>
            </a:xfrm>
            <a:custGeom>
              <a:avLst/>
              <a:gdLst/>
              <a:ahLst/>
              <a:cxnLst/>
              <a:rect l="l" t="t" r="r" b="b"/>
              <a:pathLst>
                <a:path w="6480175" h="9612630">
                  <a:moveTo>
                    <a:pt x="0" y="0"/>
                  </a:moveTo>
                  <a:lnTo>
                    <a:pt x="6479984" y="0"/>
                  </a:lnTo>
                  <a:lnTo>
                    <a:pt x="6479984" y="9612007"/>
                  </a:lnTo>
                  <a:lnTo>
                    <a:pt x="0" y="9612007"/>
                  </a:lnTo>
                  <a:lnTo>
                    <a:pt x="0" y="0"/>
                  </a:lnTo>
                  <a:close/>
                </a:path>
                <a:path w="6480175" h="9612630">
                  <a:moveTo>
                    <a:pt x="360006" y="360006"/>
                  </a:moveTo>
                  <a:lnTo>
                    <a:pt x="6119990" y="360006"/>
                  </a:lnTo>
                  <a:lnTo>
                    <a:pt x="6119990" y="9252000"/>
                  </a:lnTo>
                  <a:lnTo>
                    <a:pt x="360006" y="9252000"/>
                  </a:lnTo>
                  <a:lnTo>
                    <a:pt x="360006" y="360006"/>
                  </a:lnTo>
                  <a:close/>
                </a:path>
              </a:pathLst>
            </a:custGeom>
            <a:ln w="12700">
              <a:solidFill>
                <a:srgbClr val="231F20"/>
              </a:solidFill>
            </a:ln>
          </p:spPr>
          <p:txBody>
            <a:bodyPr wrap="square" lIns="0" tIns="0" rIns="0" bIns="0" rtlCol="0"/>
            <a:lstStyle/>
            <a:p>
              <a:endParaRPr/>
            </a:p>
          </p:txBody>
        </p:sp>
        <p:sp>
          <p:nvSpPr>
            <p:cNvPr id="4" name="object 4"/>
            <p:cNvSpPr/>
            <p:nvPr/>
          </p:nvSpPr>
          <p:spPr>
            <a:xfrm>
              <a:off x="7560005" y="0"/>
              <a:ext cx="7560309" cy="10692130"/>
            </a:xfrm>
            <a:custGeom>
              <a:avLst/>
              <a:gdLst/>
              <a:ahLst/>
              <a:cxnLst/>
              <a:rect l="l" t="t" r="r" b="b"/>
              <a:pathLst>
                <a:path w="7560309" h="10692130">
                  <a:moveTo>
                    <a:pt x="7559979" y="0"/>
                  </a:moveTo>
                  <a:lnTo>
                    <a:pt x="0" y="0"/>
                  </a:lnTo>
                  <a:lnTo>
                    <a:pt x="0" y="10692003"/>
                  </a:lnTo>
                  <a:lnTo>
                    <a:pt x="7559979" y="10692003"/>
                  </a:lnTo>
                  <a:lnTo>
                    <a:pt x="7559979" y="0"/>
                  </a:lnTo>
                  <a:close/>
                </a:path>
              </a:pathLst>
            </a:custGeom>
            <a:solidFill>
              <a:srgbClr val="FFFFFF"/>
            </a:solidFill>
          </p:spPr>
          <p:txBody>
            <a:bodyPr wrap="square" lIns="0" tIns="0" rIns="0" bIns="0" rtlCol="0"/>
            <a:lstStyle/>
            <a:p>
              <a:endParaRPr/>
            </a:p>
          </p:txBody>
        </p:sp>
        <p:sp>
          <p:nvSpPr>
            <p:cNvPr id="5" name="object 5"/>
            <p:cNvSpPr/>
            <p:nvPr/>
          </p:nvSpPr>
          <p:spPr>
            <a:xfrm>
              <a:off x="0" y="3903727"/>
              <a:ext cx="15119985" cy="6525842"/>
            </a:xfrm>
            <a:prstGeom prst="rect">
              <a:avLst/>
            </a:prstGeom>
            <a:blipFill>
              <a:blip r:embed="rId2" cstate="print"/>
              <a:stretch>
                <a:fillRect/>
              </a:stretch>
            </a:blipFill>
          </p:spPr>
          <p:txBody>
            <a:bodyPr wrap="square" lIns="0" tIns="0" rIns="0" bIns="0" rtlCol="0"/>
            <a:lstStyle/>
            <a:p>
              <a:endParaRPr/>
            </a:p>
          </p:txBody>
        </p:sp>
      </p:grpSp>
      <p:sp>
        <p:nvSpPr>
          <p:cNvPr id="6" name="object 6"/>
          <p:cNvSpPr/>
          <p:nvPr/>
        </p:nvSpPr>
        <p:spPr>
          <a:xfrm>
            <a:off x="0" y="10357561"/>
            <a:ext cx="15119985" cy="72390"/>
          </a:xfrm>
          <a:custGeom>
            <a:avLst/>
            <a:gdLst/>
            <a:ahLst/>
            <a:cxnLst/>
            <a:rect l="l" t="t" r="r" b="b"/>
            <a:pathLst>
              <a:path w="15119985" h="72390">
                <a:moveTo>
                  <a:pt x="15119985" y="0"/>
                </a:moveTo>
                <a:lnTo>
                  <a:pt x="0" y="0"/>
                </a:lnTo>
                <a:lnTo>
                  <a:pt x="0" y="72009"/>
                </a:lnTo>
                <a:lnTo>
                  <a:pt x="15119985" y="72009"/>
                </a:lnTo>
                <a:lnTo>
                  <a:pt x="15119985" y="0"/>
                </a:lnTo>
                <a:close/>
              </a:path>
            </a:pathLst>
          </a:custGeom>
          <a:solidFill>
            <a:srgbClr val="BCBEC0"/>
          </a:solidFill>
        </p:spPr>
        <p:txBody>
          <a:bodyPr wrap="square" lIns="0" tIns="0" rIns="0" bIns="0" rtlCol="0"/>
          <a:lstStyle/>
          <a:p>
            <a:endParaRPr/>
          </a:p>
        </p:txBody>
      </p:sp>
      <p:grpSp>
        <p:nvGrpSpPr>
          <p:cNvPr id="7" name="object 7"/>
          <p:cNvGrpSpPr/>
          <p:nvPr/>
        </p:nvGrpSpPr>
        <p:grpSpPr>
          <a:xfrm>
            <a:off x="534051" y="10234809"/>
            <a:ext cx="318135" cy="317500"/>
            <a:chOff x="534051" y="10234809"/>
            <a:chExt cx="318135" cy="317500"/>
          </a:xfrm>
        </p:grpSpPr>
        <p:sp>
          <p:nvSpPr>
            <p:cNvPr id="8" name="object 8"/>
            <p:cNvSpPr/>
            <p:nvPr/>
          </p:nvSpPr>
          <p:spPr>
            <a:xfrm>
              <a:off x="559451" y="10260209"/>
              <a:ext cx="267335" cy="266700"/>
            </a:xfrm>
            <a:custGeom>
              <a:avLst/>
              <a:gdLst/>
              <a:ahLst/>
              <a:cxnLst/>
              <a:rect l="l" t="t" r="r" b="b"/>
              <a:pathLst>
                <a:path w="267334" h="266700">
                  <a:moveTo>
                    <a:pt x="232549" y="0"/>
                  </a:moveTo>
                  <a:lnTo>
                    <a:pt x="34163" y="0"/>
                  </a:lnTo>
                  <a:lnTo>
                    <a:pt x="20868" y="2684"/>
                  </a:lnTo>
                  <a:lnTo>
                    <a:pt x="10009" y="10004"/>
                  </a:lnTo>
                  <a:lnTo>
                    <a:pt x="2685" y="20863"/>
                  </a:lnTo>
                  <a:lnTo>
                    <a:pt x="0" y="34163"/>
                  </a:lnTo>
                  <a:lnTo>
                    <a:pt x="0" y="232549"/>
                  </a:lnTo>
                  <a:lnTo>
                    <a:pt x="2685" y="245836"/>
                  </a:lnTo>
                  <a:lnTo>
                    <a:pt x="10009" y="256692"/>
                  </a:lnTo>
                  <a:lnTo>
                    <a:pt x="20868" y="264014"/>
                  </a:lnTo>
                  <a:lnTo>
                    <a:pt x="34163" y="266700"/>
                  </a:lnTo>
                  <a:lnTo>
                    <a:pt x="232549" y="266700"/>
                  </a:lnTo>
                  <a:lnTo>
                    <a:pt x="245844" y="264014"/>
                  </a:lnTo>
                  <a:lnTo>
                    <a:pt x="256703" y="256692"/>
                  </a:lnTo>
                  <a:lnTo>
                    <a:pt x="264026" y="245836"/>
                  </a:lnTo>
                  <a:lnTo>
                    <a:pt x="266712" y="232549"/>
                  </a:lnTo>
                  <a:lnTo>
                    <a:pt x="266712" y="34163"/>
                  </a:lnTo>
                  <a:lnTo>
                    <a:pt x="264026" y="20863"/>
                  </a:lnTo>
                  <a:lnTo>
                    <a:pt x="256703" y="10004"/>
                  </a:lnTo>
                  <a:lnTo>
                    <a:pt x="245844" y="2684"/>
                  </a:lnTo>
                  <a:lnTo>
                    <a:pt x="232549" y="0"/>
                  </a:lnTo>
                  <a:close/>
                </a:path>
              </a:pathLst>
            </a:custGeom>
            <a:solidFill>
              <a:srgbClr val="BCBEC0"/>
            </a:solidFill>
          </p:spPr>
          <p:txBody>
            <a:bodyPr wrap="square" lIns="0" tIns="0" rIns="0" bIns="0" rtlCol="0"/>
            <a:lstStyle/>
            <a:p>
              <a:endParaRPr/>
            </a:p>
          </p:txBody>
        </p:sp>
        <p:sp>
          <p:nvSpPr>
            <p:cNvPr id="9" name="object 9"/>
            <p:cNvSpPr/>
            <p:nvPr/>
          </p:nvSpPr>
          <p:spPr>
            <a:xfrm>
              <a:off x="559451" y="10260209"/>
              <a:ext cx="267335" cy="266700"/>
            </a:xfrm>
            <a:custGeom>
              <a:avLst/>
              <a:gdLst/>
              <a:ahLst/>
              <a:cxnLst/>
              <a:rect l="l" t="t" r="r" b="b"/>
              <a:pathLst>
                <a:path w="267334" h="266700">
                  <a:moveTo>
                    <a:pt x="266712" y="232549"/>
                  </a:moveTo>
                  <a:lnTo>
                    <a:pt x="264026" y="245836"/>
                  </a:lnTo>
                  <a:lnTo>
                    <a:pt x="256703" y="256692"/>
                  </a:lnTo>
                  <a:lnTo>
                    <a:pt x="245844" y="264014"/>
                  </a:lnTo>
                  <a:lnTo>
                    <a:pt x="232549" y="266700"/>
                  </a:lnTo>
                  <a:lnTo>
                    <a:pt x="34163" y="266700"/>
                  </a:lnTo>
                  <a:lnTo>
                    <a:pt x="20868" y="264014"/>
                  </a:lnTo>
                  <a:lnTo>
                    <a:pt x="10009" y="256692"/>
                  </a:lnTo>
                  <a:lnTo>
                    <a:pt x="2685" y="245836"/>
                  </a:lnTo>
                  <a:lnTo>
                    <a:pt x="0" y="232549"/>
                  </a:lnTo>
                  <a:lnTo>
                    <a:pt x="0" y="34163"/>
                  </a:lnTo>
                  <a:lnTo>
                    <a:pt x="2685" y="20863"/>
                  </a:lnTo>
                  <a:lnTo>
                    <a:pt x="10009" y="10004"/>
                  </a:lnTo>
                  <a:lnTo>
                    <a:pt x="20868" y="2684"/>
                  </a:lnTo>
                  <a:lnTo>
                    <a:pt x="34163" y="0"/>
                  </a:lnTo>
                  <a:lnTo>
                    <a:pt x="232549" y="0"/>
                  </a:lnTo>
                  <a:lnTo>
                    <a:pt x="245844" y="2684"/>
                  </a:lnTo>
                  <a:lnTo>
                    <a:pt x="256703" y="10004"/>
                  </a:lnTo>
                  <a:lnTo>
                    <a:pt x="264026" y="20863"/>
                  </a:lnTo>
                  <a:lnTo>
                    <a:pt x="266712" y="34163"/>
                  </a:lnTo>
                  <a:lnTo>
                    <a:pt x="266712" y="232549"/>
                  </a:lnTo>
                  <a:close/>
                </a:path>
              </a:pathLst>
            </a:custGeom>
            <a:ln w="50799">
              <a:solidFill>
                <a:srgbClr val="BCBEC0"/>
              </a:solidFill>
            </a:ln>
          </p:spPr>
          <p:txBody>
            <a:bodyPr wrap="square" lIns="0" tIns="0" rIns="0" bIns="0" rtlCol="0"/>
            <a:lstStyle/>
            <a:p>
              <a:endParaRPr/>
            </a:p>
          </p:txBody>
        </p:sp>
        <p:sp>
          <p:nvSpPr>
            <p:cNvPr id="10" name="object 10"/>
            <p:cNvSpPr/>
            <p:nvPr/>
          </p:nvSpPr>
          <p:spPr>
            <a:xfrm>
              <a:off x="559451" y="10260209"/>
              <a:ext cx="267335" cy="266700"/>
            </a:xfrm>
            <a:custGeom>
              <a:avLst/>
              <a:gdLst/>
              <a:ahLst/>
              <a:cxnLst/>
              <a:rect l="l" t="t" r="r" b="b"/>
              <a:pathLst>
                <a:path w="267334" h="266700">
                  <a:moveTo>
                    <a:pt x="232549" y="0"/>
                  </a:moveTo>
                  <a:lnTo>
                    <a:pt x="34163" y="0"/>
                  </a:lnTo>
                  <a:lnTo>
                    <a:pt x="20868" y="2684"/>
                  </a:lnTo>
                  <a:lnTo>
                    <a:pt x="10009" y="10004"/>
                  </a:lnTo>
                  <a:lnTo>
                    <a:pt x="2685" y="20863"/>
                  </a:lnTo>
                  <a:lnTo>
                    <a:pt x="0" y="34163"/>
                  </a:lnTo>
                  <a:lnTo>
                    <a:pt x="0" y="232549"/>
                  </a:lnTo>
                  <a:lnTo>
                    <a:pt x="2685" y="245836"/>
                  </a:lnTo>
                  <a:lnTo>
                    <a:pt x="10009" y="256692"/>
                  </a:lnTo>
                  <a:lnTo>
                    <a:pt x="20868" y="264014"/>
                  </a:lnTo>
                  <a:lnTo>
                    <a:pt x="34163" y="266700"/>
                  </a:lnTo>
                  <a:lnTo>
                    <a:pt x="232549" y="266700"/>
                  </a:lnTo>
                  <a:lnTo>
                    <a:pt x="245844" y="264014"/>
                  </a:lnTo>
                  <a:lnTo>
                    <a:pt x="256703" y="256692"/>
                  </a:lnTo>
                  <a:lnTo>
                    <a:pt x="264026" y="245836"/>
                  </a:lnTo>
                  <a:lnTo>
                    <a:pt x="266712" y="232549"/>
                  </a:lnTo>
                  <a:lnTo>
                    <a:pt x="266712" y="34163"/>
                  </a:lnTo>
                  <a:lnTo>
                    <a:pt x="264026" y="20863"/>
                  </a:lnTo>
                  <a:lnTo>
                    <a:pt x="256703" y="10004"/>
                  </a:lnTo>
                  <a:lnTo>
                    <a:pt x="245844" y="2684"/>
                  </a:lnTo>
                  <a:lnTo>
                    <a:pt x="232549" y="0"/>
                  </a:lnTo>
                  <a:close/>
                </a:path>
              </a:pathLst>
            </a:custGeom>
            <a:solidFill>
              <a:srgbClr val="FFFFFF"/>
            </a:solidFill>
          </p:spPr>
          <p:txBody>
            <a:bodyPr wrap="square" lIns="0" tIns="0" rIns="0" bIns="0" rtlCol="0"/>
            <a:lstStyle/>
            <a:p>
              <a:endParaRPr/>
            </a:p>
          </p:txBody>
        </p:sp>
        <p:sp>
          <p:nvSpPr>
            <p:cNvPr id="11" name="object 11"/>
            <p:cNvSpPr/>
            <p:nvPr/>
          </p:nvSpPr>
          <p:spPr>
            <a:xfrm>
              <a:off x="559451" y="10260209"/>
              <a:ext cx="267335" cy="266700"/>
            </a:xfrm>
            <a:custGeom>
              <a:avLst/>
              <a:gdLst/>
              <a:ahLst/>
              <a:cxnLst/>
              <a:rect l="l" t="t" r="r" b="b"/>
              <a:pathLst>
                <a:path w="267334" h="266700">
                  <a:moveTo>
                    <a:pt x="266712" y="232549"/>
                  </a:moveTo>
                  <a:lnTo>
                    <a:pt x="264026" y="245836"/>
                  </a:lnTo>
                  <a:lnTo>
                    <a:pt x="256703" y="256692"/>
                  </a:lnTo>
                  <a:lnTo>
                    <a:pt x="245844" y="264014"/>
                  </a:lnTo>
                  <a:lnTo>
                    <a:pt x="232549" y="266700"/>
                  </a:lnTo>
                  <a:lnTo>
                    <a:pt x="34163" y="266700"/>
                  </a:lnTo>
                  <a:lnTo>
                    <a:pt x="20868" y="264014"/>
                  </a:lnTo>
                  <a:lnTo>
                    <a:pt x="10009" y="256692"/>
                  </a:lnTo>
                  <a:lnTo>
                    <a:pt x="2685" y="245836"/>
                  </a:lnTo>
                  <a:lnTo>
                    <a:pt x="0" y="232549"/>
                  </a:lnTo>
                  <a:lnTo>
                    <a:pt x="0" y="34163"/>
                  </a:lnTo>
                  <a:lnTo>
                    <a:pt x="2685" y="20863"/>
                  </a:lnTo>
                  <a:lnTo>
                    <a:pt x="10009" y="10004"/>
                  </a:lnTo>
                  <a:lnTo>
                    <a:pt x="20868" y="2684"/>
                  </a:lnTo>
                  <a:lnTo>
                    <a:pt x="34163" y="0"/>
                  </a:lnTo>
                  <a:lnTo>
                    <a:pt x="232549" y="0"/>
                  </a:lnTo>
                  <a:lnTo>
                    <a:pt x="245844" y="2684"/>
                  </a:lnTo>
                  <a:lnTo>
                    <a:pt x="256703" y="10004"/>
                  </a:lnTo>
                  <a:lnTo>
                    <a:pt x="264026" y="20863"/>
                  </a:lnTo>
                  <a:lnTo>
                    <a:pt x="266712" y="34163"/>
                  </a:lnTo>
                  <a:lnTo>
                    <a:pt x="266712" y="232549"/>
                  </a:lnTo>
                  <a:close/>
                </a:path>
              </a:pathLst>
            </a:custGeom>
            <a:ln w="38099">
              <a:solidFill>
                <a:srgbClr val="FFFFFF"/>
              </a:solidFill>
            </a:ln>
          </p:spPr>
          <p:txBody>
            <a:bodyPr wrap="square" lIns="0" tIns="0" rIns="0" bIns="0" rtlCol="0"/>
            <a:lstStyle/>
            <a:p>
              <a:endParaRPr/>
            </a:p>
          </p:txBody>
        </p:sp>
        <p:sp>
          <p:nvSpPr>
            <p:cNvPr id="12" name="object 12"/>
            <p:cNvSpPr/>
            <p:nvPr/>
          </p:nvSpPr>
          <p:spPr>
            <a:xfrm>
              <a:off x="608033" y="10344933"/>
              <a:ext cx="166605" cy="119547"/>
            </a:xfrm>
            <a:prstGeom prst="rect">
              <a:avLst/>
            </a:prstGeom>
            <a:blipFill>
              <a:blip r:embed="rId3" cstate="print"/>
              <a:stretch>
                <a:fillRect/>
              </a:stretch>
            </a:blipFill>
          </p:spPr>
          <p:txBody>
            <a:bodyPr wrap="square" lIns="0" tIns="0" rIns="0" bIns="0" rtlCol="0"/>
            <a:lstStyle/>
            <a:p>
              <a:endParaRPr/>
            </a:p>
          </p:txBody>
        </p:sp>
      </p:grpSp>
      <p:grpSp>
        <p:nvGrpSpPr>
          <p:cNvPr id="70" name="Group 69"/>
          <p:cNvGrpSpPr/>
          <p:nvPr/>
        </p:nvGrpSpPr>
        <p:grpSpPr>
          <a:xfrm>
            <a:off x="8616467" y="505650"/>
            <a:ext cx="2727350" cy="240665"/>
            <a:chOff x="8616467" y="505650"/>
            <a:chExt cx="2727350" cy="240665"/>
          </a:xfrm>
        </p:grpSpPr>
        <p:grpSp>
          <p:nvGrpSpPr>
            <p:cNvPr id="13" name="object 13"/>
            <p:cNvGrpSpPr/>
            <p:nvPr/>
          </p:nvGrpSpPr>
          <p:grpSpPr>
            <a:xfrm>
              <a:off x="8616467" y="505650"/>
              <a:ext cx="427355" cy="193040"/>
              <a:chOff x="8616467" y="505650"/>
              <a:chExt cx="427355" cy="193040"/>
            </a:xfrm>
          </p:grpSpPr>
          <p:sp>
            <p:nvSpPr>
              <p:cNvPr id="14" name="object 14"/>
              <p:cNvSpPr/>
              <p:nvPr/>
            </p:nvSpPr>
            <p:spPr>
              <a:xfrm>
                <a:off x="8616467" y="540397"/>
                <a:ext cx="135826" cy="157327"/>
              </a:xfrm>
              <a:prstGeom prst="rect">
                <a:avLst/>
              </a:prstGeom>
              <a:blipFill>
                <a:blip r:embed="rId4" cstate="print"/>
                <a:stretch>
                  <a:fillRect/>
                </a:stretch>
              </a:blipFill>
            </p:spPr>
            <p:txBody>
              <a:bodyPr wrap="square" lIns="0" tIns="0" rIns="0" bIns="0" rtlCol="0"/>
              <a:lstStyle/>
              <a:p>
                <a:endParaRPr/>
              </a:p>
            </p:txBody>
          </p:sp>
          <p:sp>
            <p:nvSpPr>
              <p:cNvPr id="15" name="object 15"/>
              <p:cNvSpPr/>
              <p:nvPr/>
            </p:nvSpPr>
            <p:spPr>
              <a:xfrm>
                <a:off x="8779459" y="505650"/>
                <a:ext cx="264160" cy="193040"/>
              </a:xfrm>
              <a:custGeom>
                <a:avLst/>
                <a:gdLst/>
                <a:ahLst/>
                <a:cxnLst/>
                <a:rect l="l" t="t" r="r" b="b"/>
                <a:pathLst>
                  <a:path w="264159" h="193040">
                    <a:moveTo>
                      <a:pt x="34988" y="36347"/>
                    </a:moveTo>
                    <a:lnTo>
                      <a:pt x="0" y="36347"/>
                    </a:lnTo>
                    <a:lnTo>
                      <a:pt x="0" y="190474"/>
                    </a:lnTo>
                    <a:lnTo>
                      <a:pt x="34988" y="190474"/>
                    </a:lnTo>
                    <a:lnTo>
                      <a:pt x="34988" y="36347"/>
                    </a:lnTo>
                    <a:close/>
                  </a:path>
                  <a:path w="264159" h="193040">
                    <a:moveTo>
                      <a:pt x="173088" y="0"/>
                    </a:moveTo>
                    <a:lnTo>
                      <a:pt x="136499" y="0"/>
                    </a:lnTo>
                    <a:lnTo>
                      <a:pt x="117284" y="28130"/>
                    </a:lnTo>
                    <a:lnTo>
                      <a:pt x="145186" y="28130"/>
                    </a:lnTo>
                    <a:lnTo>
                      <a:pt x="173088" y="0"/>
                    </a:lnTo>
                    <a:close/>
                  </a:path>
                  <a:path w="264159" h="193040">
                    <a:moveTo>
                      <a:pt x="217449" y="29946"/>
                    </a:moveTo>
                    <a:lnTo>
                      <a:pt x="214934" y="22174"/>
                    </a:lnTo>
                    <a:lnTo>
                      <a:pt x="211963" y="16217"/>
                    </a:lnTo>
                    <a:lnTo>
                      <a:pt x="187261" y="20574"/>
                    </a:lnTo>
                    <a:lnTo>
                      <a:pt x="190004" y="25374"/>
                    </a:lnTo>
                    <a:lnTo>
                      <a:pt x="192290" y="31089"/>
                    </a:lnTo>
                    <a:lnTo>
                      <a:pt x="192290" y="43434"/>
                    </a:lnTo>
                    <a:lnTo>
                      <a:pt x="189547" y="46405"/>
                    </a:lnTo>
                    <a:lnTo>
                      <a:pt x="177660" y="46405"/>
                    </a:lnTo>
                    <a:lnTo>
                      <a:pt x="169341" y="41503"/>
                    </a:lnTo>
                    <a:lnTo>
                      <a:pt x="169341" y="113639"/>
                    </a:lnTo>
                    <a:lnTo>
                      <a:pt x="166941" y="133781"/>
                    </a:lnTo>
                    <a:lnTo>
                      <a:pt x="159727" y="150380"/>
                    </a:lnTo>
                    <a:lnTo>
                      <a:pt x="148094" y="161366"/>
                    </a:lnTo>
                    <a:lnTo>
                      <a:pt x="132384" y="165328"/>
                    </a:lnTo>
                    <a:lnTo>
                      <a:pt x="116547" y="161340"/>
                    </a:lnTo>
                    <a:lnTo>
                      <a:pt x="104711" y="150380"/>
                    </a:lnTo>
                    <a:lnTo>
                      <a:pt x="97320" y="133972"/>
                    </a:lnTo>
                    <a:lnTo>
                      <a:pt x="94983" y="114566"/>
                    </a:lnTo>
                    <a:lnTo>
                      <a:pt x="94957" y="112966"/>
                    </a:lnTo>
                    <a:lnTo>
                      <a:pt x="97358" y="93433"/>
                    </a:lnTo>
                    <a:lnTo>
                      <a:pt x="104597" y="76860"/>
                    </a:lnTo>
                    <a:lnTo>
                      <a:pt x="116293" y="65633"/>
                    </a:lnTo>
                    <a:lnTo>
                      <a:pt x="132156" y="61506"/>
                    </a:lnTo>
                    <a:lnTo>
                      <a:pt x="148094" y="65659"/>
                    </a:lnTo>
                    <a:lnTo>
                      <a:pt x="159791" y="76860"/>
                    </a:lnTo>
                    <a:lnTo>
                      <a:pt x="166979" y="93256"/>
                    </a:lnTo>
                    <a:lnTo>
                      <a:pt x="169278" y="111823"/>
                    </a:lnTo>
                    <a:lnTo>
                      <a:pt x="169341" y="113639"/>
                    </a:lnTo>
                    <a:lnTo>
                      <a:pt x="169341" y="41503"/>
                    </a:lnTo>
                    <a:lnTo>
                      <a:pt x="133070" y="33832"/>
                    </a:lnTo>
                    <a:lnTo>
                      <a:pt x="102146" y="39954"/>
                    </a:lnTo>
                    <a:lnTo>
                      <a:pt x="78498" y="56883"/>
                    </a:lnTo>
                    <a:lnTo>
                      <a:pt x="63373" y="82461"/>
                    </a:lnTo>
                    <a:lnTo>
                      <a:pt x="58064" y="114566"/>
                    </a:lnTo>
                    <a:lnTo>
                      <a:pt x="62953" y="145351"/>
                    </a:lnTo>
                    <a:lnTo>
                      <a:pt x="77152" y="170243"/>
                    </a:lnTo>
                    <a:lnTo>
                      <a:pt x="99923" y="186918"/>
                    </a:lnTo>
                    <a:lnTo>
                      <a:pt x="130556" y="192989"/>
                    </a:lnTo>
                    <a:lnTo>
                      <a:pt x="161378" y="187413"/>
                    </a:lnTo>
                    <a:lnTo>
                      <a:pt x="185293" y="171361"/>
                    </a:lnTo>
                    <a:lnTo>
                      <a:pt x="188937" y="165328"/>
                    </a:lnTo>
                    <a:lnTo>
                      <a:pt x="200748" y="145821"/>
                    </a:lnTo>
                    <a:lnTo>
                      <a:pt x="206248" y="111823"/>
                    </a:lnTo>
                    <a:lnTo>
                      <a:pt x="205270" y="97713"/>
                    </a:lnTo>
                    <a:lnTo>
                      <a:pt x="202590" y="85191"/>
                    </a:lnTo>
                    <a:lnTo>
                      <a:pt x="198526" y="74206"/>
                    </a:lnTo>
                    <a:lnTo>
                      <a:pt x="193446" y="64719"/>
                    </a:lnTo>
                    <a:lnTo>
                      <a:pt x="204139" y="62560"/>
                    </a:lnTo>
                    <a:lnTo>
                      <a:pt x="205587" y="61506"/>
                    </a:lnTo>
                    <a:lnTo>
                      <a:pt x="211620" y="57200"/>
                    </a:lnTo>
                    <a:lnTo>
                      <a:pt x="216001" y="49314"/>
                    </a:lnTo>
                    <a:lnTo>
                      <a:pt x="216433" y="46405"/>
                    </a:lnTo>
                    <a:lnTo>
                      <a:pt x="217385" y="39954"/>
                    </a:lnTo>
                    <a:lnTo>
                      <a:pt x="217449" y="29946"/>
                    </a:lnTo>
                    <a:close/>
                  </a:path>
                  <a:path w="264159" h="193040">
                    <a:moveTo>
                      <a:pt x="264045" y="36347"/>
                    </a:moveTo>
                    <a:lnTo>
                      <a:pt x="229057" y="36347"/>
                    </a:lnTo>
                    <a:lnTo>
                      <a:pt x="229057" y="190474"/>
                    </a:lnTo>
                    <a:lnTo>
                      <a:pt x="264045" y="190474"/>
                    </a:lnTo>
                    <a:lnTo>
                      <a:pt x="264045" y="36347"/>
                    </a:lnTo>
                    <a:close/>
                  </a:path>
                </a:pathLst>
              </a:custGeom>
              <a:solidFill>
                <a:srgbClr val="02539C"/>
              </a:solidFill>
            </p:spPr>
            <p:txBody>
              <a:bodyPr wrap="square" lIns="0" tIns="0" rIns="0" bIns="0" rtlCol="0"/>
              <a:lstStyle/>
              <a:p>
                <a:endParaRPr/>
              </a:p>
            </p:txBody>
          </p:sp>
        </p:grpSp>
        <p:sp>
          <p:nvSpPr>
            <p:cNvPr id="16" name="object 16"/>
            <p:cNvSpPr/>
            <p:nvPr/>
          </p:nvSpPr>
          <p:spPr>
            <a:xfrm>
              <a:off x="9108173" y="542061"/>
              <a:ext cx="172085" cy="153670"/>
            </a:xfrm>
            <a:custGeom>
              <a:avLst/>
              <a:gdLst/>
              <a:ahLst/>
              <a:cxnLst/>
              <a:rect l="l" t="t" r="r" b="b"/>
              <a:pathLst>
                <a:path w="172084" h="153670">
                  <a:moveTo>
                    <a:pt x="118440" y="0"/>
                  </a:moveTo>
                  <a:lnTo>
                    <a:pt x="0" y="0"/>
                  </a:lnTo>
                  <a:lnTo>
                    <a:pt x="0" y="29210"/>
                  </a:lnTo>
                  <a:lnTo>
                    <a:pt x="41389" y="29210"/>
                  </a:lnTo>
                  <a:lnTo>
                    <a:pt x="41389" y="153670"/>
                  </a:lnTo>
                  <a:lnTo>
                    <a:pt x="76365" y="153670"/>
                  </a:lnTo>
                  <a:lnTo>
                    <a:pt x="76365" y="29210"/>
                  </a:lnTo>
                  <a:lnTo>
                    <a:pt x="118440" y="29210"/>
                  </a:lnTo>
                  <a:lnTo>
                    <a:pt x="118440" y="0"/>
                  </a:lnTo>
                  <a:close/>
                </a:path>
                <a:path w="172084" h="153670">
                  <a:moveTo>
                    <a:pt x="171919" y="90106"/>
                  </a:moveTo>
                  <a:lnTo>
                    <a:pt x="136931" y="90106"/>
                  </a:lnTo>
                  <a:lnTo>
                    <a:pt x="136931" y="153606"/>
                  </a:lnTo>
                  <a:lnTo>
                    <a:pt x="171919" y="153606"/>
                  </a:lnTo>
                  <a:lnTo>
                    <a:pt x="171919" y="90106"/>
                  </a:lnTo>
                  <a:close/>
                </a:path>
              </a:pathLst>
            </a:custGeom>
            <a:solidFill>
              <a:srgbClr val="02539C"/>
            </a:solidFill>
          </p:spPr>
          <p:txBody>
            <a:bodyPr wrap="square" lIns="0" tIns="0" rIns="0" bIns="0" rtlCol="0"/>
            <a:lstStyle/>
            <a:p>
              <a:endParaRPr/>
            </a:p>
          </p:txBody>
        </p:sp>
        <p:grpSp>
          <p:nvGrpSpPr>
            <p:cNvPr id="17" name="object 17"/>
            <p:cNvGrpSpPr/>
            <p:nvPr/>
          </p:nvGrpSpPr>
          <p:grpSpPr>
            <a:xfrm>
              <a:off x="9245104" y="505650"/>
              <a:ext cx="561340" cy="240665"/>
              <a:chOff x="9245104" y="505650"/>
              <a:chExt cx="561340" cy="240665"/>
            </a:xfrm>
          </p:grpSpPr>
          <p:sp>
            <p:nvSpPr>
              <p:cNvPr id="18" name="object 18"/>
              <p:cNvSpPr/>
              <p:nvPr/>
            </p:nvSpPr>
            <p:spPr>
              <a:xfrm>
                <a:off x="9245105" y="541997"/>
                <a:ext cx="193040" cy="154305"/>
              </a:xfrm>
              <a:custGeom>
                <a:avLst/>
                <a:gdLst/>
                <a:ahLst/>
                <a:cxnLst/>
                <a:rect l="l" t="t" r="r" b="b"/>
                <a:pathLst>
                  <a:path w="193040" h="154304">
                    <a:moveTo>
                      <a:pt x="127139" y="0"/>
                    </a:moveTo>
                    <a:lnTo>
                      <a:pt x="92379" y="0"/>
                    </a:lnTo>
                    <a:lnTo>
                      <a:pt x="92379" y="59690"/>
                    </a:lnTo>
                    <a:lnTo>
                      <a:pt x="34988" y="59690"/>
                    </a:lnTo>
                    <a:lnTo>
                      <a:pt x="34988" y="0"/>
                    </a:lnTo>
                    <a:lnTo>
                      <a:pt x="0" y="0"/>
                    </a:lnTo>
                    <a:lnTo>
                      <a:pt x="0" y="59690"/>
                    </a:lnTo>
                    <a:lnTo>
                      <a:pt x="0" y="90170"/>
                    </a:lnTo>
                    <a:lnTo>
                      <a:pt x="92379" y="90170"/>
                    </a:lnTo>
                    <a:lnTo>
                      <a:pt x="92379" y="153670"/>
                    </a:lnTo>
                    <a:lnTo>
                      <a:pt x="127139" y="153670"/>
                    </a:lnTo>
                    <a:lnTo>
                      <a:pt x="127139" y="90170"/>
                    </a:lnTo>
                    <a:lnTo>
                      <a:pt x="127139" y="59690"/>
                    </a:lnTo>
                    <a:lnTo>
                      <a:pt x="127139" y="0"/>
                    </a:lnTo>
                    <a:close/>
                  </a:path>
                  <a:path w="193040" h="154304">
                    <a:moveTo>
                      <a:pt x="192493" y="0"/>
                    </a:moveTo>
                    <a:lnTo>
                      <a:pt x="157505" y="0"/>
                    </a:lnTo>
                    <a:lnTo>
                      <a:pt x="157505" y="154127"/>
                    </a:lnTo>
                    <a:lnTo>
                      <a:pt x="192493" y="154127"/>
                    </a:lnTo>
                    <a:lnTo>
                      <a:pt x="192493" y="0"/>
                    </a:lnTo>
                    <a:close/>
                  </a:path>
                </a:pathLst>
              </a:custGeom>
              <a:solidFill>
                <a:srgbClr val="02539C"/>
              </a:solidFill>
            </p:spPr>
            <p:txBody>
              <a:bodyPr wrap="square" lIns="0" tIns="0" rIns="0" bIns="0" rtlCol="0"/>
              <a:lstStyle/>
              <a:p>
                <a:endParaRPr/>
              </a:p>
            </p:txBody>
          </p:sp>
          <p:sp>
            <p:nvSpPr>
              <p:cNvPr id="19" name="object 19"/>
              <p:cNvSpPr/>
              <p:nvPr/>
            </p:nvSpPr>
            <p:spPr>
              <a:xfrm>
                <a:off x="9467761" y="505650"/>
                <a:ext cx="98323" cy="240106"/>
              </a:xfrm>
              <a:prstGeom prst="rect">
                <a:avLst/>
              </a:prstGeom>
              <a:blipFill>
                <a:blip r:embed="rId5" cstate="print"/>
                <a:stretch>
                  <a:fillRect/>
                </a:stretch>
              </a:blipFill>
            </p:spPr>
            <p:txBody>
              <a:bodyPr wrap="square" lIns="0" tIns="0" rIns="0" bIns="0" rtlCol="0"/>
              <a:lstStyle/>
              <a:p>
                <a:endParaRPr/>
              </a:p>
            </p:txBody>
          </p:sp>
          <p:sp>
            <p:nvSpPr>
              <p:cNvPr id="20" name="object 20"/>
              <p:cNvSpPr/>
              <p:nvPr/>
            </p:nvSpPr>
            <p:spPr>
              <a:xfrm>
                <a:off x="9589604" y="539483"/>
                <a:ext cx="216738" cy="165798"/>
              </a:xfrm>
              <a:prstGeom prst="rect">
                <a:avLst/>
              </a:prstGeom>
              <a:blipFill>
                <a:blip r:embed="rId6" cstate="print"/>
                <a:stretch>
                  <a:fillRect/>
                </a:stretch>
              </a:blipFill>
            </p:spPr>
            <p:txBody>
              <a:bodyPr wrap="square" lIns="0" tIns="0" rIns="0" bIns="0" rtlCol="0"/>
              <a:lstStyle/>
              <a:p>
                <a:endParaRPr/>
              </a:p>
            </p:txBody>
          </p:sp>
        </p:grpSp>
        <p:sp>
          <p:nvSpPr>
            <p:cNvPr id="21" name="object 21"/>
            <p:cNvSpPr/>
            <p:nvPr/>
          </p:nvSpPr>
          <p:spPr>
            <a:xfrm>
              <a:off x="9869882" y="541997"/>
              <a:ext cx="170815" cy="154305"/>
            </a:xfrm>
            <a:custGeom>
              <a:avLst/>
              <a:gdLst/>
              <a:ahLst/>
              <a:cxnLst/>
              <a:rect l="l" t="t" r="r" b="b"/>
              <a:pathLst>
                <a:path w="170815" h="154304">
                  <a:moveTo>
                    <a:pt x="19888" y="0"/>
                  </a:moveTo>
                  <a:lnTo>
                    <a:pt x="0" y="0"/>
                  </a:lnTo>
                  <a:lnTo>
                    <a:pt x="0" y="154127"/>
                  </a:lnTo>
                  <a:lnTo>
                    <a:pt x="19888" y="154127"/>
                  </a:lnTo>
                  <a:lnTo>
                    <a:pt x="19888" y="0"/>
                  </a:lnTo>
                  <a:close/>
                </a:path>
                <a:path w="170815" h="154304">
                  <a:moveTo>
                    <a:pt x="170319" y="0"/>
                  </a:moveTo>
                  <a:lnTo>
                    <a:pt x="151574" y="0"/>
                  </a:lnTo>
                  <a:lnTo>
                    <a:pt x="151663" y="81622"/>
                  </a:lnTo>
                  <a:lnTo>
                    <a:pt x="152031" y="97447"/>
                  </a:lnTo>
                  <a:lnTo>
                    <a:pt x="152730" y="112636"/>
                  </a:lnTo>
                  <a:lnTo>
                    <a:pt x="153860" y="127838"/>
                  </a:lnTo>
                  <a:lnTo>
                    <a:pt x="153403" y="128054"/>
                  </a:lnTo>
                  <a:lnTo>
                    <a:pt x="133858" y="91211"/>
                  </a:lnTo>
                  <a:lnTo>
                    <a:pt x="76339" y="0"/>
                  </a:lnTo>
                  <a:lnTo>
                    <a:pt x="54622" y="0"/>
                  </a:lnTo>
                  <a:lnTo>
                    <a:pt x="54622" y="154127"/>
                  </a:lnTo>
                  <a:lnTo>
                    <a:pt x="73367" y="154127"/>
                  </a:lnTo>
                  <a:lnTo>
                    <a:pt x="73367" y="88265"/>
                  </a:lnTo>
                  <a:lnTo>
                    <a:pt x="72986" y="54178"/>
                  </a:lnTo>
                  <a:lnTo>
                    <a:pt x="71767" y="24701"/>
                  </a:lnTo>
                  <a:lnTo>
                    <a:pt x="72453" y="24472"/>
                  </a:lnTo>
                  <a:lnTo>
                    <a:pt x="78727" y="37147"/>
                  </a:lnTo>
                  <a:lnTo>
                    <a:pt x="85750" y="50025"/>
                  </a:lnTo>
                  <a:lnTo>
                    <a:pt x="93319" y="63004"/>
                  </a:lnTo>
                  <a:lnTo>
                    <a:pt x="150202" y="154127"/>
                  </a:lnTo>
                  <a:lnTo>
                    <a:pt x="170319" y="154127"/>
                  </a:lnTo>
                  <a:lnTo>
                    <a:pt x="170319" y="0"/>
                  </a:lnTo>
                  <a:close/>
                </a:path>
              </a:pathLst>
            </a:custGeom>
            <a:solidFill>
              <a:srgbClr val="5D5E5E"/>
            </a:solidFill>
          </p:spPr>
          <p:txBody>
            <a:bodyPr wrap="square" lIns="0" tIns="0" rIns="0" bIns="0" rtlCol="0"/>
            <a:lstStyle/>
            <a:p>
              <a:endParaRPr/>
            </a:p>
          </p:txBody>
        </p:sp>
        <p:grpSp>
          <p:nvGrpSpPr>
            <p:cNvPr id="22" name="object 22"/>
            <p:cNvGrpSpPr/>
            <p:nvPr/>
          </p:nvGrpSpPr>
          <p:grpSpPr>
            <a:xfrm>
              <a:off x="10057307" y="539470"/>
              <a:ext cx="1286510" cy="159385"/>
              <a:chOff x="10057307" y="539470"/>
              <a:chExt cx="1286510" cy="159385"/>
            </a:xfrm>
          </p:grpSpPr>
          <p:sp>
            <p:nvSpPr>
              <p:cNvPr id="23" name="object 23"/>
              <p:cNvSpPr/>
              <p:nvPr/>
            </p:nvSpPr>
            <p:spPr>
              <a:xfrm>
                <a:off x="10057308" y="539483"/>
                <a:ext cx="386080" cy="159385"/>
              </a:xfrm>
              <a:custGeom>
                <a:avLst/>
                <a:gdLst/>
                <a:ahLst/>
                <a:cxnLst/>
                <a:rect l="l" t="t" r="r" b="b"/>
                <a:pathLst>
                  <a:path w="386079" h="159384">
                    <a:moveTo>
                      <a:pt x="114096" y="2933"/>
                    </a:moveTo>
                    <a:lnTo>
                      <a:pt x="0" y="2933"/>
                    </a:lnTo>
                    <a:lnTo>
                      <a:pt x="0" y="19443"/>
                    </a:lnTo>
                    <a:lnTo>
                      <a:pt x="46875" y="19443"/>
                    </a:lnTo>
                    <a:lnTo>
                      <a:pt x="46875" y="156603"/>
                    </a:lnTo>
                    <a:lnTo>
                      <a:pt x="66992" y="156603"/>
                    </a:lnTo>
                    <a:lnTo>
                      <a:pt x="66992" y="19443"/>
                    </a:lnTo>
                    <a:lnTo>
                      <a:pt x="114096" y="19443"/>
                    </a:lnTo>
                    <a:lnTo>
                      <a:pt x="114096" y="2933"/>
                    </a:lnTo>
                    <a:close/>
                  </a:path>
                  <a:path w="386079" h="159384">
                    <a:moveTo>
                      <a:pt x="231609" y="156641"/>
                    </a:moveTo>
                    <a:lnTo>
                      <a:pt x="229095" y="150558"/>
                    </a:lnTo>
                    <a:lnTo>
                      <a:pt x="226339" y="141325"/>
                    </a:lnTo>
                    <a:lnTo>
                      <a:pt x="223227" y="129184"/>
                    </a:lnTo>
                    <a:lnTo>
                      <a:pt x="219710" y="114338"/>
                    </a:lnTo>
                    <a:lnTo>
                      <a:pt x="216293" y="103314"/>
                    </a:lnTo>
                    <a:lnTo>
                      <a:pt x="211480" y="94335"/>
                    </a:lnTo>
                    <a:lnTo>
                      <a:pt x="207251" y="89865"/>
                    </a:lnTo>
                    <a:lnTo>
                      <a:pt x="205105" y="87591"/>
                    </a:lnTo>
                    <a:lnTo>
                      <a:pt x="197078" y="83248"/>
                    </a:lnTo>
                    <a:lnTo>
                      <a:pt x="197078" y="82550"/>
                    </a:lnTo>
                    <a:lnTo>
                      <a:pt x="208457" y="76962"/>
                    </a:lnTo>
                    <a:lnTo>
                      <a:pt x="210807" y="74790"/>
                    </a:lnTo>
                    <a:lnTo>
                      <a:pt x="217678" y="68478"/>
                    </a:lnTo>
                    <a:lnTo>
                      <a:pt x="223862" y="57188"/>
                    </a:lnTo>
                    <a:lnTo>
                      <a:pt x="226123" y="43230"/>
                    </a:lnTo>
                    <a:lnTo>
                      <a:pt x="225310" y="34607"/>
                    </a:lnTo>
                    <a:lnTo>
                      <a:pt x="222973" y="26708"/>
                    </a:lnTo>
                    <a:lnTo>
                      <a:pt x="219163" y="19761"/>
                    </a:lnTo>
                    <a:lnTo>
                      <a:pt x="216433" y="16700"/>
                    </a:lnTo>
                    <a:lnTo>
                      <a:pt x="213995" y="13957"/>
                    </a:lnTo>
                    <a:lnTo>
                      <a:pt x="206222" y="8521"/>
                    </a:lnTo>
                    <a:lnTo>
                      <a:pt x="206222" y="45516"/>
                    </a:lnTo>
                    <a:lnTo>
                      <a:pt x="203771" y="57518"/>
                    </a:lnTo>
                    <a:lnTo>
                      <a:pt x="196811" y="66763"/>
                    </a:lnTo>
                    <a:lnTo>
                      <a:pt x="185864" y="72694"/>
                    </a:lnTo>
                    <a:lnTo>
                      <a:pt x="171462" y="74790"/>
                    </a:lnTo>
                    <a:lnTo>
                      <a:pt x="151117" y="74790"/>
                    </a:lnTo>
                    <a:lnTo>
                      <a:pt x="151218" y="18503"/>
                    </a:lnTo>
                    <a:lnTo>
                      <a:pt x="154317" y="17614"/>
                    </a:lnTo>
                    <a:lnTo>
                      <a:pt x="161175" y="16700"/>
                    </a:lnTo>
                    <a:lnTo>
                      <a:pt x="170776" y="16700"/>
                    </a:lnTo>
                    <a:lnTo>
                      <a:pt x="185191" y="18503"/>
                    </a:lnTo>
                    <a:lnTo>
                      <a:pt x="196380" y="23736"/>
                    </a:lnTo>
                    <a:lnTo>
                      <a:pt x="203631" y="32664"/>
                    </a:lnTo>
                    <a:lnTo>
                      <a:pt x="206222" y="45516"/>
                    </a:lnTo>
                    <a:lnTo>
                      <a:pt x="206222" y="8521"/>
                    </a:lnTo>
                    <a:lnTo>
                      <a:pt x="205968" y="8331"/>
                    </a:lnTo>
                    <a:lnTo>
                      <a:pt x="196075" y="4419"/>
                    </a:lnTo>
                    <a:lnTo>
                      <a:pt x="183984" y="2133"/>
                    </a:lnTo>
                    <a:lnTo>
                      <a:pt x="169405" y="1384"/>
                    </a:lnTo>
                    <a:lnTo>
                      <a:pt x="159067" y="1600"/>
                    </a:lnTo>
                    <a:lnTo>
                      <a:pt x="148932" y="2222"/>
                    </a:lnTo>
                    <a:lnTo>
                      <a:pt x="139496" y="3225"/>
                    </a:lnTo>
                    <a:lnTo>
                      <a:pt x="131216" y="4584"/>
                    </a:lnTo>
                    <a:lnTo>
                      <a:pt x="131216" y="156641"/>
                    </a:lnTo>
                    <a:lnTo>
                      <a:pt x="151117" y="156641"/>
                    </a:lnTo>
                    <a:lnTo>
                      <a:pt x="151117" y="89865"/>
                    </a:lnTo>
                    <a:lnTo>
                      <a:pt x="169862" y="89865"/>
                    </a:lnTo>
                    <a:lnTo>
                      <a:pt x="200736" y="119837"/>
                    </a:lnTo>
                    <a:lnTo>
                      <a:pt x="203822" y="133083"/>
                    </a:lnTo>
                    <a:lnTo>
                      <a:pt x="206565" y="143827"/>
                    </a:lnTo>
                    <a:lnTo>
                      <a:pt x="208965" y="151765"/>
                    </a:lnTo>
                    <a:lnTo>
                      <a:pt x="211023" y="156641"/>
                    </a:lnTo>
                    <a:lnTo>
                      <a:pt x="231609" y="156641"/>
                    </a:lnTo>
                    <a:close/>
                  </a:path>
                  <a:path w="386079" h="159384">
                    <a:moveTo>
                      <a:pt x="385927" y="77990"/>
                    </a:moveTo>
                    <a:lnTo>
                      <a:pt x="381012" y="46507"/>
                    </a:lnTo>
                    <a:lnTo>
                      <a:pt x="367055" y="21844"/>
                    </a:lnTo>
                    <a:lnTo>
                      <a:pt x="364883" y="20256"/>
                    </a:lnTo>
                    <a:lnTo>
                      <a:pt x="364883" y="78892"/>
                    </a:lnTo>
                    <a:lnTo>
                      <a:pt x="361594" y="103670"/>
                    </a:lnTo>
                    <a:lnTo>
                      <a:pt x="352018" y="124040"/>
                    </a:lnTo>
                    <a:lnTo>
                      <a:pt x="336524" y="137845"/>
                    </a:lnTo>
                    <a:lnTo>
                      <a:pt x="315493" y="142925"/>
                    </a:lnTo>
                    <a:lnTo>
                      <a:pt x="294589" y="137807"/>
                    </a:lnTo>
                    <a:lnTo>
                      <a:pt x="279158" y="124066"/>
                    </a:lnTo>
                    <a:lnTo>
                      <a:pt x="269595" y="104152"/>
                    </a:lnTo>
                    <a:lnTo>
                      <a:pt x="266331" y="80492"/>
                    </a:lnTo>
                    <a:lnTo>
                      <a:pt x="269417" y="56184"/>
                    </a:lnTo>
                    <a:lnTo>
                      <a:pt x="278676" y="35687"/>
                    </a:lnTo>
                    <a:lnTo>
                      <a:pt x="294106" y="21526"/>
                    </a:lnTo>
                    <a:lnTo>
                      <a:pt x="315722" y="16243"/>
                    </a:lnTo>
                    <a:lnTo>
                      <a:pt x="337388" y="21729"/>
                    </a:lnTo>
                    <a:lnTo>
                      <a:pt x="352729" y="36080"/>
                    </a:lnTo>
                    <a:lnTo>
                      <a:pt x="361861" y="56184"/>
                    </a:lnTo>
                    <a:lnTo>
                      <a:pt x="364883" y="78892"/>
                    </a:lnTo>
                    <a:lnTo>
                      <a:pt x="364883" y="20256"/>
                    </a:lnTo>
                    <a:lnTo>
                      <a:pt x="359448" y="16243"/>
                    </a:lnTo>
                    <a:lnTo>
                      <a:pt x="345211" y="5753"/>
                    </a:lnTo>
                    <a:lnTo>
                      <a:pt x="316636" y="0"/>
                    </a:lnTo>
                    <a:lnTo>
                      <a:pt x="288086" y="5778"/>
                    </a:lnTo>
                    <a:lnTo>
                      <a:pt x="265404" y="22136"/>
                    </a:lnTo>
                    <a:lnTo>
                      <a:pt x="250444" y="47663"/>
                    </a:lnTo>
                    <a:lnTo>
                      <a:pt x="245059" y="80949"/>
                    </a:lnTo>
                    <a:lnTo>
                      <a:pt x="250151" y="112852"/>
                    </a:lnTo>
                    <a:lnTo>
                      <a:pt x="264439" y="137553"/>
                    </a:lnTo>
                    <a:lnTo>
                      <a:pt x="286346" y="153504"/>
                    </a:lnTo>
                    <a:lnTo>
                      <a:pt x="314350" y="159156"/>
                    </a:lnTo>
                    <a:lnTo>
                      <a:pt x="342125" y="153936"/>
                    </a:lnTo>
                    <a:lnTo>
                      <a:pt x="358317" y="142925"/>
                    </a:lnTo>
                    <a:lnTo>
                      <a:pt x="364883" y="138468"/>
                    </a:lnTo>
                    <a:lnTo>
                      <a:pt x="380263" y="113055"/>
                    </a:lnTo>
                    <a:lnTo>
                      <a:pt x="385927" y="77990"/>
                    </a:lnTo>
                    <a:close/>
                  </a:path>
                </a:pathLst>
              </a:custGeom>
              <a:solidFill>
                <a:srgbClr val="5D5E5E"/>
              </a:solidFill>
            </p:spPr>
            <p:txBody>
              <a:bodyPr wrap="square" lIns="0" tIns="0" rIns="0" bIns="0" rtlCol="0"/>
              <a:lstStyle/>
              <a:p>
                <a:endParaRPr/>
              </a:p>
            </p:txBody>
          </p:sp>
          <p:sp>
            <p:nvSpPr>
              <p:cNvPr id="24" name="object 24"/>
              <p:cNvSpPr/>
              <p:nvPr/>
            </p:nvSpPr>
            <p:spPr>
              <a:xfrm>
                <a:off x="10469016" y="540867"/>
                <a:ext cx="126453" cy="156629"/>
              </a:xfrm>
              <a:prstGeom prst="rect">
                <a:avLst/>
              </a:prstGeom>
              <a:blipFill>
                <a:blip r:embed="rId7" cstate="print"/>
                <a:stretch>
                  <a:fillRect/>
                </a:stretch>
              </a:blipFill>
            </p:spPr>
            <p:txBody>
              <a:bodyPr wrap="square" lIns="0" tIns="0" rIns="0" bIns="0" rtlCol="0"/>
              <a:lstStyle/>
              <a:p>
                <a:endParaRPr/>
              </a:p>
            </p:txBody>
          </p:sp>
          <p:sp>
            <p:nvSpPr>
              <p:cNvPr id="25" name="object 25"/>
              <p:cNvSpPr/>
              <p:nvPr/>
            </p:nvSpPr>
            <p:spPr>
              <a:xfrm>
                <a:off x="10621048" y="541998"/>
                <a:ext cx="113639" cy="156641"/>
              </a:xfrm>
              <a:prstGeom prst="rect">
                <a:avLst/>
              </a:prstGeom>
              <a:blipFill>
                <a:blip r:embed="rId8" cstate="print"/>
                <a:stretch>
                  <a:fillRect/>
                </a:stretch>
              </a:blipFill>
            </p:spPr>
            <p:txBody>
              <a:bodyPr wrap="square" lIns="0" tIns="0" rIns="0" bIns="0" rtlCol="0"/>
              <a:lstStyle/>
              <a:p>
                <a:endParaRPr/>
              </a:p>
            </p:txBody>
          </p:sp>
          <p:sp>
            <p:nvSpPr>
              <p:cNvPr id="26" name="object 26"/>
              <p:cNvSpPr/>
              <p:nvPr/>
            </p:nvSpPr>
            <p:spPr>
              <a:xfrm>
                <a:off x="10760024" y="539470"/>
                <a:ext cx="275234" cy="158927"/>
              </a:xfrm>
              <a:prstGeom prst="rect">
                <a:avLst/>
              </a:prstGeom>
              <a:blipFill>
                <a:blip r:embed="rId9" cstate="print"/>
                <a:stretch>
                  <a:fillRect/>
                </a:stretch>
              </a:blipFill>
            </p:spPr>
            <p:txBody>
              <a:bodyPr wrap="square" lIns="0" tIns="0" rIns="0" bIns="0" rtlCol="0"/>
              <a:lstStyle/>
              <a:p>
                <a:endParaRPr/>
              </a:p>
            </p:txBody>
          </p:sp>
          <p:sp>
            <p:nvSpPr>
              <p:cNvPr id="27" name="object 27"/>
              <p:cNvSpPr/>
              <p:nvPr/>
            </p:nvSpPr>
            <p:spPr>
              <a:xfrm>
                <a:off x="11060861" y="539483"/>
                <a:ext cx="140855" cy="159156"/>
              </a:xfrm>
              <a:prstGeom prst="rect">
                <a:avLst/>
              </a:prstGeom>
              <a:blipFill>
                <a:blip r:embed="rId10" cstate="print"/>
                <a:stretch>
                  <a:fillRect/>
                </a:stretch>
              </a:blipFill>
            </p:spPr>
            <p:txBody>
              <a:bodyPr wrap="square" lIns="0" tIns="0" rIns="0" bIns="0" rtlCol="0"/>
              <a:lstStyle/>
              <a:p>
                <a:endParaRPr/>
              </a:p>
            </p:txBody>
          </p:sp>
          <p:sp>
            <p:nvSpPr>
              <p:cNvPr id="28" name="object 28"/>
              <p:cNvSpPr/>
              <p:nvPr/>
            </p:nvSpPr>
            <p:spPr>
              <a:xfrm>
                <a:off x="11227511" y="541998"/>
                <a:ext cx="115697" cy="154127"/>
              </a:xfrm>
              <a:prstGeom prst="rect">
                <a:avLst/>
              </a:prstGeom>
              <a:blipFill>
                <a:blip r:embed="rId11" cstate="print"/>
                <a:stretch>
                  <a:fillRect/>
                </a:stretch>
              </a:blipFill>
            </p:spPr>
            <p:txBody>
              <a:bodyPr wrap="square" lIns="0" tIns="0" rIns="0" bIns="0" rtlCol="0"/>
              <a:lstStyle/>
              <a:p>
                <a:endParaRPr/>
              </a:p>
            </p:txBody>
          </p:sp>
        </p:grpSp>
      </p:grpSp>
      <p:grpSp>
        <p:nvGrpSpPr>
          <p:cNvPr id="29" name="object 29"/>
          <p:cNvGrpSpPr/>
          <p:nvPr/>
        </p:nvGrpSpPr>
        <p:grpSpPr>
          <a:xfrm>
            <a:off x="7560335" y="481012"/>
            <a:ext cx="882015" cy="324485"/>
            <a:chOff x="7560335" y="481012"/>
            <a:chExt cx="882015" cy="324485"/>
          </a:xfrm>
        </p:grpSpPr>
        <p:sp>
          <p:nvSpPr>
            <p:cNvPr id="30" name="object 30"/>
            <p:cNvSpPr/>
            <p:nvPr/>
          </p:nvSpPr>
          <p:spPr>
            <a:xfrm>
              <a:off x="7560335" y="589330"/>
              <a:ext cx="882015" cy="107950"/>
            </a:xfrm>
            <a:custGeom>
              <a:avLst/>
              <a:gdLst/>
              <a:ahLst/>
              <a:cxnLst/>
              <a:rect l="l" t="t" r="r" b="b"/>
              <a:pathLst>
                <a:path w="882015" h="107950">
                  <a:moveTo>
                    <a:pt x="881570" y="0"/>
                  </a:moveTo>
                  <a:lnTo>
                    <a:pt x="0" y="0"/>
                  </a:lnTo>
                  <a:lnTo>
                    <a:pt x="0" y="107353"/>
                  </a:lnTo>
                  <a:lnTo>
                    <a:pt x="881570" y="107353"/>
                  </a:lnTo>
                  <a:lnTo>
                    <a:pt x="881570" y="0"/>
                  </a:lnTo>
                  <a:close/>
                </a:path>
              </a:pathLst>
            </a:custGeom>
            <a:solidFill>
              <a:srgbClr val="02539C"/>
            </a:solidFill>
          </p:spPr>
          <p:txBody>
            <a:bodyPr wrap="square" lIns="0" tIns="0" rIns="0" bIns="0" rtlCol="0"/>
            <a:lstStyle/>
            <a:p>
              <a:endParaRPr/>
            </a:p>
          </p:txBody>
        </p:sp>
        <p:sp>
          <p:nvSpPr>
            <p:cNvPr id="31" name="object 31"/>
            <p:cNvSpPr/>
            <p:nvPr/>
          </p:nvSpPr>
          <p:spPr>
            <a:xfrm>
              <a:off x="8117662" y="481012"/>
              <a:ext cx="324485" cy="324485"/>
            </a:xfrm>
            <a:custGeom>
              <a:avLst/>
              <a:gdLst/>
              <a:ahLst/>
              <a:cxnLst/>
              <a:rect l="l" t="t" r="r" b="b"/>
              <a:pathLst>
                <a:path w="324484" h="324484">
                  <a:moveTo>
                    <a:pt x="263207" y="0"/>
                  </a:moveTo>
                  <a:lnTo>
                    <a:pt x="60782" y="0"/>
                  </a:lnTo>
                  <a:lnTo>
                    <a:pt x="37145" y="4782"/>
                  </a:lnTo>
                  <a:lnTo>
                    <a:pt x="17822" y="17816"/>
                  </a:lnTo>
                  <a:lnTo>
                    <a:pt x="4784" y="37134"/>
                  </a:lnTo>
                  <a:lnTo>
                    <a:pt x="0" y="60769"/>
                  </a:lnTo>
                  <a:lnTo>
                    <a:pt x="0" y="263207"/>
                  </a:lnTo>
                  <a:lnTo>
                    <a:pt x="4784" y="286836"/>
                  </a:lnTo>
                  <a:lnTo>
                    <a:pt x="17822" y="306155"/>
                  </a:lnTo>
                  <a:lnTo>
                    <a:pt x="37145" y="319193"/>
                  </a:lnTo>
                  <a:lnTo>
                    <a:pt x="60782" y="323977"/>
                  </a:lnTo>
                  <a:lnTo>
                    <a:pt x="263207" y="323977"/>
                  </a:lnTo>
                  <a:lnTo>
                    <a:pt x="286851" y="319193"/>
                  </a:lnTo>
                  <a:lnTo>
                    <a:pt x="306177" y="306155"/>
                  </a:lnTo>
                  <a:lnTo>
                    <a:pt x="319218" y="286836"/>
                  </a:lnTo>
                  <a:lnTo>
                    <a:pt x="324002" y="263207"/>
                  </a:lnTo>
                  <a:lnTo>
                    <a:pt x="324002" y="60769"/>
                  </a:lnTo>
                  <a:lnTo>
                    <a:pt x="319218" y="37134"/>
                  </a:lnTo>
                  <a:lnTo>
                    <a:pt x="306177" y="17816"/>
                  </a:lnTo>
                  <a:lnTo>
                    <a:pt x="286851" y="4782"/>
                  </a:lnTo>
                  <a:lnTo>
                    <a:pt x="263207" y="0"/>
                  </a:lnTo>
                  <a:close/>
                </a:path>
              </a:pathLst>
            </a:custGeom>
            <a:solidFill>
              <a:srgbClr val="BCBEC0"/>
            </a:solidFill>
          </p:spPr>
          <p:txBody>
            <a:bodyPr wrap="square" lIns="0" tIns="0" rIns="0" bIns="0" rtlCol="0"/>
            <a:lstStyle/>
            <a:p>
              <a:endParaRPr/>
            </a:p>
          </p:txBody>
        </p:sp>
        <p:sp>
          <p:nvSpPr>
            <p:cNvPr id="32" name="object 32"/>
            <p:cNvSpPr/>
            <p:nvPr/>
          </p:nvSpPr>
          <p:spPr>
            <a:xfrm>
              <a:off x="8126653" y="490004"/>
              <a:ext cx="306070" cy="306070"/>
            </a:xfrm>
            <a:custGeom>
              <a:avLst/>
              <a:gdLst/>
              <a:ahLst/>
              <a:cxnLst/>
              <a:rect l="l" t="t" r="r" b="b"/>
              <a:pathLst>
                <a:path w="306070" h="306070">
                  <a:moveTo>
                    <a:pt x="252577" y="0"/>
                  </a:moveTo>
                  <a:lnTo>
                    <a:pt x="53428" y="0"/>
                  </a:lnTo>
                  <a:lnTo>
                    <a:pt x="32655" y="4202"/>
                  </a:lnTo>
                  <a:lnTo>
                    <a:pt x="15670" y="15659"/>
                  </a:lnTo>
                  <a:lnTo>
                    <a:pt x="4206" y="32639"/>
                  </a:lnTo>
                  <a:lnTo>
                    <a:pt x="0" y="53416"/>
                  </a:lnTo>
                  <a:lnTo>
                    <a:pt x="0" y="252577"/>
                  </a:lnTo>
                  <a:lnTo>
                    <a:pt x="4206" y="273346"/>
                  </a:lnTo>
                  <a:lnTo>
                    <a:pt x="15670" y="290323"/>
                  </a:lnTo>
                  <a:lnTo>
                    <a:pt x="32655" y="301778"/>
                  </a:lnTo>
                  <a:lnTo>
                    <a:pt x="53428" y="305981"/>
                  </a:lnTo>
                  <a:lnTo>
                    <a:pt x="252577" y="305981"/>
                  </a:lnTo>
                  <a:lnTo>
                    <a:pt x="273350" y="301778"/>
                  </a:lnTo>
                  <a:lnTo>
                    <a:pt x="290336" y="290323"/>
                  </a:lnTo>
                  <a:lnTo>
                    <a:pt x="301799" y="273346"/>
                  </a:lnTo>
                  <a:lnTo>
                    <a:pt x="306006" y="252577"/>
                  </a:lnTo>
                  <a:lnTo>
                    <a:pt x="306006" y="53416"/>
                  </a:lnTo>
                  <a:lnTo>
                    <a:pt x="301799" y="32639"/>
                  </a:lnTo>
                  <a:lnTo>
                    <a:pt x="290336" y="15659"/>
                  </a:lnTo>
                  <a:lnTo>
                    <a:pt x="273350" y="4202"/>
                  </a:lnTo>
                  <a:lnTo>
                    <a:pt x="252577" y="0"/>
                  </a:lnTo>
                  <a:close/>
                </a:path>
              </a:pathLst>
            </a:custGeom>
            <a:solidFill>
              <a:srgbClr val="FFFFFF"/>
            </a:solidFill>
          </p:spPr>
          <p:txBody>
            <a:bodyPr wrap="square" lIns="0" tIns="0" rIns="0" bIns="0" rtlCol="0"/>
            <a:lstStyle/>
            <a:p>
              <a:endParaRPr/>
            </a:p>
          </p:txBody>
        </p:sp>
        <p:sp>
          <p:nvSpPr>
            <p:cNvPr id="33" name="object 33"/>
            <p:cNvSpPr/>
            <p:nvPr/>
          </p:nvSpPr>
          <p:spPr>
            <a:xfrm>
              <a:off x="8162658" y="526008"/>
              <a:ext cx="234315" cy="234315"/>
            </a:xfrm>
            <a:custGeom>
              <a:avLst/>
              <a:gdLst/>
              <a:ahLst/>
              <a:cxnLst/>
              <a:rect l="l" t="t" r="r" b="b"/>
              <a:pathLst>
                <a:path w="234315" h="234315">
                  <a:moveTo>
                    <a:pt x="226174" y="0"/>
                  </a:moveTo>
                  <a:lnTo>
                    <a:pt x="7823" y="0"/>
                  </a:lnTo>
                  <a:lnTo>
                    <a:pt x="0" y="7810"/>
                  </a:lnTo>
                  <a:lnTo>
                    <a:pt x="0" y="226174"/>
                  </a:lnTo>
                  <a:lnTo>
                    <a:pt x="7823" y="233984"/>
                  </a:lnTo>
                  <a:lnTo>
                    <a:pt x="226174" y="233984"/>
                  </a:lnTo>
                  <a:lnTo>
                    <a:pt x="233997" y="226174"/>
                  </a:lnTo>
                  <a:lnTo>
                    <a:pt x="233997" y="7810"/>
                  </a:lnTo>
                  <a:close/>
                </a:path>
              </a:pathLst>
            </a:custGeom>
            <a:solidFill>
              <a:srgbClr val="BCBEC0"/>
            </a:solidFill>
          </p:spPr>
          <p:txBody>
            <a:bodyPr wrap="square" lIns="0" tIns="0" rIns="0" bIns="0" rtlCol="0"/>
            <a:lstStyle/>
            <a:p>
              <a:endParaRPr/>
            </a:p>
          </p:txBody>
        </p:sp>
      </p:grpSp>
      <p:grpSp>
        <p:nvGrpSpPr>
          <p:cNvPr id="34" name="object 34"/>
          <p:cNvGrpSpPr/>
          <p:nvPr/>
        </p:nvGrpSpPr>
        <p:grpSpPr>
          <a:xfrm>
            <a:off x="14290802" y="10234809"/>
            <a:ext cx="317500" cy="317500"/>
            <a:chOff x="14290802" y="10234809"/>
            <a:chExt cx="317500" cy="317500"/>
          </a:xfrm>
        </p:grpSpPr>
        <p:sp>
          <p:nvSpPr>
            <p:cNvPr id="35" name="object 35"/>
            <p:cNvSpPr/>
            <p:nvPr/>
          </p:nvSpPr>
          <p:spPr>
            <a:xfrm>
              <a:off x="14316202" y="10260209"/>
              <a:ext cx="266700" cy="266700"/>
            </a:xfrm>
            <a:custGeom>
              <a:avLst/>
              <a:gdLst/>
              <a:ahLst/>
              <a:cxnLst/>
              <a:rect l="l" t="t" r="r" b="b"/>
              <a:pathLst>
                <a:path w="266700" h="266700">
                  <a:moveTo>
                    <a:pt x="232549" y="0"/>
                  </a:moveTo>
                  <a:lnTo>
                    <a:pt x="34150" y="0"/>
                  </a:lnTo>
                  <a:lnTo>
                    <a:pt x="20863" y="2684"/>
                  </a:lnTo>
                  <a:lnTo>
                    <a:pt x="10007" y="10004"/>
                  </a:lnTo>
                  <a:lnTo>
                    <a:pt x="2685" y="20863"/>
                  </a:lnTo>
                  <a:lnTo>
                    <a:pt x="0" y="34163"/>
                  </a:lnTo>
                  <a:lnTo>
                    <a:pt x="0" y="232549"/>
                  </a:lnTo>
                  <a:lnTo>
                    <a:pt x="2685" y="245836"/>
                  </a:lnTo>
                  <a:lnTo>
                    <a:pt x="10007" y="256692"/>
                  </a:lnTo>
                  <a:lnTo>
                    <a:pt x="20863" y="264014"/>
                  </a:lnTo>
                  <a:lnTo>
                    <a:pt x="34150" y="266700"/>
                  </a:lnTo>
                  <a:lnTo>
                    <a:pt x="232549" y="266700"/>
                  </a:lnTo>
                  <a:lnTo>
                    <a:pt x="245847" y="264014"/>
                  </a:lnTo>
                  <a:lnTo>
                    <a:pt x="256701" y="256692"/>
                  </a:lnTo>
                  <a:lnTo>
                    <a:pt x="264017" y="245836"/>
                  </a:lnTo>
                  <a:lnTo>
                    <a:pt x="266700" y="232549"/>
                  </a:lnTo>
                  <a:lnTo>
                    <a:pt x="266700" y="34163"/>
                  </a:lnTo>
                  <a:lnTo>
                    <a:pt x="264017" y="20863"/>
                  </a:lnTo>
                  <a:lnTo>
                    <a:pt x="256701" y="10004"/>
                  </a:lnTo>
                  <a:lnTo>
                    <a:pt x="245847" y="2684"/>
                  </a:lnTo>
                  <a:lnTo>
                    <a:pt x="232549" y="0"/>
                  </a:lnTo>
                  <a:close/>
                </a:path>
              </a:pathLst>
            </a:custGeom>
            <a:solidFill>
              <a:srgbClr val="BCBEC0"/>
            </a:solidFill>
          </p:spPr>
          <p:txBody>
            <a:bodyPr wrap="square" lIns="0" tIns="0" rIns="0" bIns="0" rtlCol="0"/>
            <a:lstStyle/>
            <a:p>
              <a:endParaRPr/>
            </a:p>
          </p:txBody>
        </p:sp>
        <p:sp>
          <p:nvSpPr>
            <p:cNvPr id="36" name="object 36"/>
            <p:cNvSpPr/>
            <p:nvPr/>
          </p:nvSpPr>
          <p:spPr>
            <a:xfrm>
              <a:off x="14316202" y="10260209"/>
              <a:ext cx="266700" cy="266700"/>
            </a:xfrm>
            <a:custGeom>
              <a:avLst/>
              <a:gdLst/>
              <a:ahLst/>
              <a:cxnLst/>
              <a:rect l="l" t="t" r="r" b="b"/>
              <a:pathLst>
                <a:path w="266700" h="266700">
                  <a:moveTo>
                    <a:pt x="266700" y="232549"/>
                  </a:moveTo>
                  <a:lnTo>
                    <a:pt x="264017" y="245836"/>
                  </a:lnTo>
                  <a:lnTo>
                    <a:pt x="256701" y="256692"/>
                  </a:lnTo>
                  <a:lnTo>
                    <a:pt x="245847" y="264014"/>
                  </a:lnTo>
                  <a:lnTo>
                    <a:pt x="232549" y="266700"/>
                  </a:lnTo>
                  <a:lnTo>
                    <a:pt x="34150" y="266700"/>
                  </a:lnTo>
                  <a:lnTo>
                    <a:pt x="20863" y="264014"/>
                  </a:lnTo>
                  <a:lnTo>
                    <a:pt x="10007" y="256692"/>
                  </a:lnTo>
                  <a:lnTo>
                    <a:pt x="2685" y="245836"/>
                  </a:lnTo>
                  <a:lnTo>
                    <a:pt x="0" y="232549"/>
                  </a:lnTo>
                  <a:lnTo>
                    <a:pt x="0" y="34163"/>
                  </a:lnTo>
                  <a:lnTo>
                    <a:pt x="2685" y="20863"/>
                  </a:lnTo>
                  <a:lnTo>
                    <a:pt x="10007" y="10004"/>
                  </a:lnTo>
                  <a:lnTo>
                    <a:pt x="20863" y="2684"/>
                  </a:lnTo>
                  <a:lnTo>
                    <a:pt x="34150" y="0"/>
                  </a:lnTo>
                  <a:lnTo>
                    <a:pt x="232549" y="0"/>
                  </a:lnTo>
                  <a:lnTo>
                    <a:pt x="245847" y="2684"/>
                  </a:lnTo>
                  <a:lnTo>
                    <a:pt x="256701" y="10004"/>
                  </a:lnTo>
                  <a:lnTo>
                    <a:pt x="264017" y="20863"/>
                  </a:lnTo>
                  <a:lnTo>
                    <a:pt x="266700" y="34163"/>
                  </a:lnTo>
                  <a:lnTo>
                    <a:pt x="266700" y="232549"/>
                  </a:lnTo>
                  <a:close/>
                </a:path>
              </a:pathLst>
            </a:custGeom>
            <a:ln w="50799">
              <a:solidFill>
                <a:srgbClr val="BCBEC0"/>
              </a:solidFill>
            </a:ln>
          </p:spPr>
          <p:txBody>
            <a:bodyPr wrap="square" lIns="0" tIns="0" rIns="0" bIns="0" rtlCol="0"/>
            <a:lstStyle/>
            <a:p>
              <a:endParaRPr/>
            </a:p>
          </p:txBody>
        </p:sp>
        <p:sp>
          <p:nvSpPr>
            <p:cNvPr id="37" name="object 37"/>
            <p:cNvSpPr/>
            <p:nvPr/>
          </p:nvSpPr>
          <p:spPr>
            <a:xfrm>
              <a:off x="14316202" y="10260209"/>
              <a:ext cx="266700" cy="266700"/>
            </a:xfrm>
            <a:custGeom>
              <a:avLst/>
              <a:gdLst/>
              <a:ahLst/>
              <a:cxnLst/>
              <a:rect l="l" t="t" r="r" b="b"/>
              <a:pathLst>
                <a:path w="266700" h="266700">
                  <a:moveTo>
                    <a:pt x="232549" y="0"/>
                  </a:moveTo>
                  <a:lnTo>
                    <a:pt x="34150" y="0"/>
                  </a:lnTo>
                  <a:lnTo>
                    <a:pt x="20863" y="2684"/>
                  </a:lnTo>
                  <a:lnTo>
                    <a:pt x="10007" y="10004"/>
                  </a:lnTo>
                  <a:lnTo>
                    <a:pt x="2685" y="20863"/>
                  </a:lnTo>
                  <a:lnTo>
                    <a:pt x="0" y="34163"/>
                  </a:lnTo>
                  <a:lnTo>
                    <a:pt x="0" y="232549"/>
                  </a:lnTo>
                  <a:lnTo>
                    <a:pt x="2685" y="245836"/>
                  </a:lnTo>
                  <a:lnTo>
                    <a:pt x="10007" y="256692"/>
                  </a:lnTo>
                  <a:lnTo>
                    <a:pt x="20863" y="264014"/>
                  </a:lnTo>
                  <a:lnTo>
                    <a:pt x="34150" y="266700"/>
                  </a:lnTo>
                  <a:lnTo>
                    <a:pt x="232549" y="266700"/>
                  </a:lnTo>
                  <a:lnTo>
                    <a:pt x="245847" y="264014"/>
                  </a:lnTo>
                  <a:lnTo>
                    <a:pt x="256701" y="256692"/>
                  </a:lnTo>
                  <a:lnTo>
                    <a:pt x="264017" y="245836"/>
                  </a:lnTo>
                  <a:lnTo>
                    <a:pt x="266700" y="232549"/>
                  </a:lnTo>
                  <a:lnTo>
                    <a:pt x="266700" y="34163"/>
                  </a:lnTo>
                  <a:lnTo>
                    <a:pt x="264017" y="20863"/>
                  </a:lnTo>
                  <a:lnTo>
                    <a:pt x="256701" y="10004"/>
                  </a:lnTo>
                  <a:lnTo>
                    <a:pt x="245847" y="2684"/>
                  </a:lnTo>
                  <a:lnTo>
                    <a:pt x="232549" y="0"/>
                  </a:lnTo>
                  <a:close/>
                </a:path>
              </a:pathLst>
            </a:custGeom>
            <a:solidFill>
              <a:srgbClr val="FFFFFF"/>
            </a:solidFill>
          </p:spPr>
          <p:txBody>
            <a:bodyPr wrap="square" lIns="0" tIns="0" rIns="0" bIns="0" rtlCol="0"/>
            <a:lstStyle/>
            <a:p>
              <a:endParaRPr/>
            </a:p>
          </p:txBody>
        </p:sp>
        <p:sp>
          <p:nvSpPr>
            <p:cNvPr id="38" name="object 38"/>
            <p:cNvSpPr/>
            <p:nvPr/>
          </p:nvSpPr>
          <p:spPr>
            <a:xfrm>
              <a:off x="14316202" y="10260209"/>
              <a:ext cx="266700" cy="266700"/>
            </a:xfrm>
            <a:custGeom>
              <a:avLst/>
              <a:gdLst/>
              <a:ahLst/>
              <a:cxnLst/>
              <a:rect l="l" t="t" r="r" b="b"/>
              <a:pathLst>
                <a:path w="266700" h="266700">
                  <a:moveTo>
                    <a:pt x="266700" y="232549"/>
                  </a:moveTo>
                  <a:lnTo>
                    <a:pt x="264017" y="245836"/>
                  </a:lnTo>
                  <a:lnTo>
                    <a:pt x="256701" y="256692"/>
                  </a:lnTo>
                  <a:lnTo>
                    <a:pt x="245847" y="264014"/>
                  </a:lnTo>
                  <a:lnTo>
                    <a:pt x="232549" y="266700"/>
                  </a:lnTo>
                  <a:lnTo>
                    <a:pt x="34150" y="266700"/>
                  </a:lnTo>
                  <a:lnTo>
                    <a:pt x="20863" y="264014"/>
                  </a:lnTo>
                  <a:lnTo>
                    <a:pt x="10007" y="256692"/>
                  </a:lnTo>
                  <a:lnTo>
                    <a:pt x="2685" y="245836"/>
                  </a:lnTo>
                  <a:lnTo>
                    <a:pt x="0" y="232549"/>
                  </a:lnTo>
                  <a:lnTo>
                    <a:pt x="0" y="34163"/>
                  </a:lnTo>
                  <a:lnTo>
                    <a:pt x="2685" y="20863"/>
                  </a:lnTo>
                  <a:lnTo>
                    <a:pt x="10007" y="10004"/>
                  </a:lnTo>
                  <a:lnTo>
                    <a:pt x="20863" y="2684"/>
                  </a:lnTo>
                  <a:lnTo>
                    <a:pt x="34150" y="0"/>
                  </a:lnTo>
                  <a:lnTo>
                    <a:pt x="232549" y="0"/>
                  </a:lnTo>
                  <a:lnTo>
                    <a:pt x="245847" y="2684"/>
                  </a:lnTo>
                  <a:lnTo>
                    <a:pt x="256701" y="10004"/>
                  </a:lnTo>
                  <a:lnTo>
                    <a:pt x="264017" y="20863"/>
                  </a:lnTo>
                  <a:lnTo>
                    <a:pt x="266700" y="34163"/>
                  </a:lnTo>
                  <a:lnTo>
                    <a:pt x="266700" y="232549"/>
                  </a:lnTo>
                  <a:close/>
                </a:path>
              </a:pathLst>
            </a:custGeom>
            <a:ln w="38099">
              <a:solidFill>
                <a:srgbClr val="FFFFFF"/>
              </a:solidFill>
            </a:ln>
          </p:spPr>
          <p:txBody>
            <a:bodyPr wrap="square" lIns="0" tIns="0" rIns="0" bIns="0" rtlCol="0"/>
            <a:lstStyle/>
            <a:p>
              <a:endParaRPr/>
            </a:p>
          </p:txBody>
        </p:sp>
        <p:sp>
          <p:nvSpPr>
            <p:cNvPr id="39" name="object 39"/>
            <p:cNvSpPr/>
            <p:nvPr/>
          </p:nvSpPr>
          <p:spPr>
            <a:xfrm>
              <a:off x="14364711" y="10344932"/>
              <a:ext cx="164495" cy="119548"/>
            </a:xfrm>
            <a:prstGeom prst="rect">
              <a:avLst/>
            </a:prstGeom>
            <a:blipFill>
              <a:blip r:embed="rId12" cstate="print"/>
              <a:stretch>
                <a:fillRect/>
              </a:stretch>
            </a:blipFill>
          </p:spPr>
          <p:txBody>
            <a:bodyPr wrap="square" lIns="0" tIns="0" rIns="0" bIns="0" rtlCol="0"/>
            <a:lstStyle/>
            <a:p>
              <a:endParaRPr/>
            </a:p>
          </p:txBody>
        </p:sp>
      </p:grpSp>
      <p:sp>
        <p:nvSpPr>
          <p:cNvPr id="40" name="object 40"/>
          <p:cNvSpPr/>
          <p:nvPr/>
        </p:nvSpPr>
        <p:spPr>
          <a:xfrm>
            <a:off x="7560335" y="0"/>
            <a:ext cx="0" cy="10692130"/>
          </a:xfrm>
          <a:custGeom>
            <a:avLst/>
            <a:gdLst/>
            <a:ahLst/>
            <a:cxnLst/>
            <a:rect l="l" t="t" r="r" b="b"/>
            <a:pathLst>
              <a:path h="10692130">
                <a:moveTo>
                  <a:pt x="0" y="0"/>
                </a:moveTo>
                <a:lnTo>
                  <a:pt x="0" y="10692003"/>
                </a:lnTo>
              </a:path>
            </a:pathLst>
          </a:custGeom>
          <a:ln w="12700">
            <a:solidFill>
              <a:srgbClr val="BCBEC0"/>
            </a:solidFill>
          </a:ln>
        </p:spPr>
        <p:txBody>
          <a:bodyPr wrap="square" lIns="0" tIns="0" rIns="0" bIns="0" rtlCol="0"/>
          <a:lstStyle/>
          <a:p>
            <a:endParaRPr/>
          </a:p>
        </p:txBody>
      </p:sp>
      <p:sp>
        <p:nvSpPr>
          <p:cNvPr id="41" name="object 41"/>
          <p:cNvSpPr/>
          <p:nvPr/>
        </p:nvSpPr>
        <p:spPr>
          <a:xfrm>
            <a:off x="521347" y="1907997"/>
            <a:ext cx="52069" cy="53340"/>
          </a:xfrm>
          <a:custGeom>
            <a:avLst/>
            <a:gdLst/>
            <a:ahLst/>
            <a:cxnLst/>
            <a:rect l="l" t="t" r="r" b="b"/>
            <a:pathLst>
              <a:path w="52070" h="53339">
                <a:moveTo>
                  <a:pt x="25755" y="0"/>
                </a:moveTo>
                <a:lnTo>
                  <a:pt x="15730" y="2095"/>
                </a:lnTo>
                <a:lnTo>
                  <a:pt x="7543" y="7807"/>
                </a:lnTo>
                <a:lnTo>
                  <a:pt x="2024" y="16277"/>
                </a:lnTo>
                <a:lnTo>
                  <a:pt x="0" y="26644"/>
                </a:lnTo>
                <a:lnTo>
                  <a:pt x="2024" y="37004"/>
                </a:lnTo>
                <a:lnTo>
                  <a:pt x="7543" y="45470"/>
                </a:lnTo>
                <a:lnTo>
                  <a:pt x="15730" y="51181"/>
                </a:lnTo>
                <a:lnTo>
                  <a:pt x="25755" y="53276"/>
                </a:lnTo>
                <a:lnTo>
                  <a:pt x="35780" y="51181"/>
                </a:lnTo>
                <a:lnTo>
                  <a:pt x="43967" y="45470"/>
                </a:lnTo>
                <a:lnTo>
                  <a:pt x="49487" y="37004"/>
                </a:lnTo>
                <a:lnTo>
                  <a:pt x="51511" y="26644"/>
                </a:lnTo>
                <a:lnTo>
                  <a:pt x="49487" y="16277"/>
                </a:lnTo>
                <a:lnTo>
                  <a:pt x="43967" y="7807"/>
                </a:lnTo>
                <a:lnTo>
                  <a:pt x="35780" y="2095"/>
                </a:lnTo>
                <a:lnTo>
                  <a:pt x="25755" y="0"/>
                </a:lnTo>
                <a:close/>
              </a:path>
            </a:pathLst>
          </a:custGeom>
          <a:solidFill>
            <a:srgbClr val="02539C"/>
          </a:solidFill>
        </p:spPr>
        <p:txBody>
          <a:bodyPr wrap="square" lIns="0" tIns="0" rIns="0" bIns="0" rtlCol="0"/>
          <a:lstStyle/>
          <a:p>
            <a:endParaRPr/>
          </a:p>
        </p:txBody>
      </p:sp>
      <p:sp>
        <p:nvSpPr>
          <p:cNvPr id="42" name="object 42"/>
          <p:cNvSpPr/>
          <p:nvPr/>
        </p:nvSpPr>
        <p:spPr>
          <a:xfrm>
            <a:off x="521347" y="2218258"/>
            <a:ext cx="52069" cy="53340"/>
          </a:xfrm>
          <a:custGeom>
            <a:avLst/>
            <a:gdLst/>
            <a:ahLst/>
            <a:cxnLst/>
            <a:rect l="l" t="t" r="r" b="b"/>
            <a:pathLst>
              <a:path w="52070" h="53339">
                <a:moveTo>
                  <a:pt x="25755" y="0"/>
                </a:moveTo>
                <a:lnTo>
                  <a:pt x="15730" y="2094"/>
                </a:lnTo>
                <a:lnTo>
                  <a:pt x="7543" y="7804"/>
                </a:lnTo>
                <a:lnTo>
                  <a:pt x="2024" y="16266"/>
                </a:lnTo>
                <a:lnTo>
                  <a:pt x="0" y="26619"/>
                </a:lnTo>
                <a:lnTo>
                  <a:pt x="2024" y="36994"/>
                </a:lnTo>
                <a:lnTo>
                  <a:pt x="7543" y="45467"/>
                </a:lnTo>
                <a:lnTo>
                  <a:pt x="15730" y="51181"/>
                </a:lnTo>
                <a:lnTo>
                  <a:pt x="25755" y="53276"/>
                </a:lnTo>
                <a:lnTo>
                  <a:pt x="35780" y="51181"/>
                </a:lnTo>
                <a:lnTo>
                  <a:pt x="43967" y="45467"/>
                </a:lnTo>
                <a:lnTo>
                  <a:pt x="49487" y="36994"/>
                </a:lnTo>
                <a:lnTo>
                  <a:pt x="51511" y="26619"/>
                </a:lnTo>
                <a:lnTo>
                  <a:pt x="49487" y="16266"/>
                </a:lnTo>
                <a:lnTo>
                  <a:pt x="43967" y="7804"/>
                </a:lnTo>
                <a:lnTo>
                  <a:pt x="35780" y="2094"/>
                </a:lnTo>
                <a:lnTo>
                  <a:pt x="25755" y="0"/>
                </a:lnTo>
                <a:close/>
              </a:path>
            </a:pathLst>
          </a:custGeom>
          <a:solidFill>
            <a:srgbClr val="02539C"/>
          </a:solidFill>
        </p:spPr>
        <p:txBody>
          <a:bodyPr wrap="square" lIns="0" tIns="0" rIns="0" bIns="0" rtlCol="0"/>
          <a:lstStyle/>
          <a:p>
            <a:endParaRPr/>
          </a:p>
        </p:txBody>
      </p:sp>
      <p:sp>
        <p:nvSpPr>
          <p:cNvPr id="43" name="object 43"/>
          <p:cNvSpPr/>
          <p:nvPr/>
        </p:nvSpPr>
        <p:spPr>
          <a:xfrm>
            <a:off x="521347" y="2529078"/>
            <a:ext cx="52069" cy="53340"/>
          </a:xfrm>
          <a:custGeom>
            <a:avLst/>
            <a:gdLst/>
            <a:ahLst/>
            <a:cxnLst/>
            <a:rect l="l" t="t" r="r" b="b"/>
            <a:pathLst>
              <a:path w="52070" h="53339">
                <a:moveTo>
                  <a:pt x="25755" y="0"/>
                </a:moveTo>
                <a:lnTo>
                  <a:pt x="15730" y="2094"/>
                </a:lnTo>
                <a:lnTo>
                  <a:pt x="7543" y="7804"/>
                </a:lnTo>
                <a:lnTo>
                  <a:pt x="2024" y="16266"/>
                </a:lnTo>
                <a:lnTo>
                  <a:pt x="0" y="26619"/>
                </a:lnTo>
                <a:lnTo>
                  <a:pt x="2024" y="36992"/>
                </a:lnTo>
                <a:lnTo>
                  <a:pt x="7543" y="45461"/>
                </a:lnTo>
                <a:lnTo>
                  <a:pt x="15730" y="51170"/>
                </a:lnTo>
                <a:lnTo>
                  <a:pt x="25755" y="53263"/>
                </a:lnTo>
                <a:lnTo>
                  <a:pt x="35780" y="51170"/>
                </a:lnTo>
                <a:lnTo>
                  <a:pt x="43967" y="45461"/>
                </a:lnTo>
                <a:lnTo>
                  <a:pt x="49487" y="36992"/>
                </a:lnTo>
                <a:lnTo>
                  <a:pt x="51511" y="26619"/>
                </a:lnTo>
                <a:lnTo>
                  <a:pt x="49487" y="16266"/>
                </a:lnTo>
                <a:lnTo>
                  <a:pt x="43967" y="7804"/>
                </a:lnTo>
                <a:lnTo>
                  <a:pt x="35780" y="2094"/>
                </a:lnTo>
                <a:lnTo>
                  <a:pt x="25755" y="0"/>
                </a:lnTo>
                <a:close/>
              </a:path>
            </a:pathLst>
          </a:custGeom>
          <a:solidFill>
            <a:srgbClr val="02539C"/>
          </a:solidFill>
        </p:spPr>
        <p:txBody>
          <a:bodyPr wrap="square" lIns="0" tIns="0" rIns="0" bIns="0" rtlCol="0"/>
          <a:lstStyle/>
          <a:p>
            <a:endParaRPr/>
          </a:p>
        </p:txBody>
      </p:sp>
      <p:sp>
        <p:nvSpPr>
          <p:cNvPr id="44" name="object 44"/>
          <p:cNvSpPr/>
          <p:nvPr/>
        </p:nvSpPr>
        <p:spPr>
          <a:xfrm>
            <a:off x="521347" y="2840952"/>
            <a:ext cx="52069" cy="53340"/>
          </a:xfrm>
          <a:custGeom>
            <a:avLst/>
            <a:gdLst/>
            <a:ahLst/>
            <a:cxnLst/>
            <a:rect l="l" t="t" r="r" b="b"/>
            <a:pathLst>
              <a:path w="52070" h="53339">
                <a:moveTo>
                  <a:pt x="25755" y="0"/>
                </a:moveTo>
                <a:lnTo>
                  <a:pt x="15730" y="2094"/>
                </a:lnTo>
                <a:lnTo>
                  <a:pt x="7543" y="7805"/>
                </a:lnTo>
                <a:lnTo>
                  <a:pt x="2024" y="16271"/>
                </a:lnTo>
                <a:lnTo>
                  <a:pt x="0" y="26631"/>
                </a:lnTo>
                <a:lnTo>
                  <a:pt x="2024" y="36999"/>
                </a:lnTo>
                <a:lnTo>
                  <a:pt x="7543" y="45469"/>
                </a:lnTo>
                <a:lnTo>
                  <a:pt x="15730" y="51181"/>
                </a:lnTo>
                <a:lnTo>
                  <a:pt x="25755" y="53276"/>
                </a:lnTo>
                <a:lnTo>
                  <a:pt x="35780" y="51181"/>
                </a:lnTo>
                <a:lnTo>
                  <a:pt x="43967" y="45469"/>
                </a:lnTo>
                <a:lnTo>
                  <a:pt x="49487" y="36999"/>
                </a:lnTo>
                <a:lnTo>
                  <a:pt x="51511" y="26631"/>
                </a:lnTo>
                <a:lnTo>
                  <a:pt x="49487" y="16271"/>
                </a:lnTo>
                <a:lnTo>
                  <a:pt x="43967" y="7805"/>
                </a:lnTo>
                <a:lnTo>
                  <a:pt x="35780" y="2094"/>
                </a:lnTo>
                <a:lnTo>
                  <a:pt x="25755" y="0"/>
                </a:lnTo>
                <a:close/>
              </a:path>
            </a:pathLst>
          </a:custGeom>
          <a:solidFill>
            <a:srgbClr val="02539C"/>
          </a:solidFill>
        </p:spPr>
        <p:txBody>
          <a:bodyPr wrap="square" lIns="0" tIns="0" rIns="0" bIns="0" rtlCol="0"/>
          <a:lstStyle/>
          <a:p>
            <a:endParaRPr/>
          </a:p>
        </p:txBody>
      </p:sp>
      <p:sp>
        <p:nvSpPr>
          <p:cNvPr id="45" name="object 45"/>
          <p:cNvSpPr/>
          <p:nvPr/>
        </p:nvSpPr>
        <p:spPr>
          <a:xfrm>
            <a:off x="521347" y="3149574"/>
            <a:ext cx="52069" cy="53340"/>
          </a:xfrm>
          <a:custGeom>
            <a:avLst/>
            <a:gdLst/>
            <a:ahLst/>
            <a:cxnLst/>
            <a:rect l="l" t="t" r="r" b="b"/>
            <a:pathLst>
              <a:path w="52070" h="53339">
                <a:moveTo>
                  <a:pt x="25755" y="0"/>
                </a:moveTo>
                <a:lnTo>
                  <a:pt x="15730" y="2093"/>
                </a:lnTo>
                <a:lnTo>
                  <a:pt x="7543" y="7800"/>
                </a:lnTo>
                <a:lnTo>
                  <a:pt x="2024" y="16266"/>
                </a:lnTo>
                <a:lnTo>
                  <a:pt x="0" y="26631"/>
                </a:lnTo>
                <a:lnTo>
                  <a:pt x="2024" y="36997"/>
                </a:lnTo>
                <a:lnTo>
                  <a:pt x="7543" y="45462"/>
                </a:lnTo>
                <a:lnTo>
                  <a:pt x="15730" y="51170"/>
                </a:lnTo>
                <a:lnTo>
                  <a:pt x="25755" y="53263"/>
                </a:lnTo>
                <a:lnTo>
                  <a:pt x="35780" y="51170"/>
                </a:lnTo>
                <a:lnTo>
                  <a:pt x="43967" y="45462"/>
                </a:lnTo>
                <a:lnTo>
                  <a:pt x="49487" y="36997"/>
                </a:lnTo>
                <a:lnTo>
                  <a:pt x="51511" y="26631"/>
                </a:lnTo>
                <a:lnTo>
                  <a:pt x="49487" y="16266"/>
                </a:lnTo>
                <a:lnTo>
                  <a:pt x="43967" y="7800"/>
                </a:lnTo>
                <a:lnTo>
                  <a:pt x="35780" y="2093"/>
                </a:lnTo>
                <a:lnTo>
                  <a:pt x="25755" y="0"/>
                </a:lnTo>
                <a:close/>
              </a:path>
            </a:pathLst>
          </a:custGeom>
          <a:solidFill>
            <a:srgbClr val="02539C"/>
          </a:solidFill>
        </p:spPr>
        <p:txBody>
          <a:bodyPr wrap="square" lIns="0" tIns="0" rIns="0" bIns="0" rtlCol="0"/>
          <a:lstStyle/>
          <a:p>
            <a:endParaRPr/>
          </a:p>
        </p:txBody>
      </p:sp>
      <p:sp>
        <p:nvSpPr>
          <p:cNvPr id="46" name="object 46"/>
          <p:cNvSpPr txBox="1"/>
          <p:nvPr/>
        </p:nvSpPr>
        <p:spPr>
          <a:xfrm>
            <a:off x="441692" y="878502"/>
            <a:ext cx="7273558" cy="4140877"/>
          </a:xfrm>
          <a:prstGeom prst="rect">
            <a:avLst/>
          </a:prstGeom>
        </p:spPr>
        <p:txBody>
          <a:bodyPr vert="horz" wrap="square" lIns="0" tIns="11430" rIns="0" bIns="0" rtlCol="0">
            <a:spAutoFit/>
          </a:bodyPr>
          <a:lstStyle/>
          <a:p>
            <a:pPr marL="38100">
              <a:lnSpc>
                <a:spcPct val="100000"/>
              </a:lnSpc>
              <a:spcBef>
                <a:spcPts val="90"/>
              </a:spcBef>
              <a:tabLst>
                <a:tab pos="6355715" algn="l"/>
              </a:tabLst>
            </a:pPr>
            <a:r>
              <a:rPr lang="en-US" sz="1250" b="1" spc="-100" smtClean="0">
                <a:solidFill>
                  <a:srgbClr val="00529C"/>
                </a:solidFill>
                <a:latin typeface="MyriadPro-Regular"/>
                <a:cs typeface="Verdana"/>
              </a:rPr>
              <a:t>GIỚI THIỆU/</a:t>
            </a:r>
            <a:r>
              <a:rPr sz="1250" spc="-100" smtClean="0">
                <a:solidFill>
                  <a:srgbClr val="00529C"/>
                </a:solidFill>
                <a:latin typeface="MyriadPro-Regular"/>
                <a:cs typeface="Verdana"/>
              </a:rPr>
              <a:t> </a:t>
            </a:r>
            <a:r>
              <a:rPr sz="1250" spc="-100" dirty="0">
                <a:solidFill>
                  <a:srgbClr val="5D5E5E"/>
                </a:solidFill>
                <a:latin typeface="MyriadPro-Regular"/>
                <a:cs typeface="Verdana"/>
              </a:rPr>
              <a:t>INTRODUCTION</a:t>
            </a:r>
            <a:r>
              <a:rPr sz="1250" u="dash" spc="-100" dirty="0">
                <a:solidFill>
                  <a:srgbClr val="5D5E5E"/>
                </a:solidFill>
                <a:uFill>
                  <a:solidFill>
                    <a:srgbClr val="808285"/>
                  </a:solidFill>
                </a:uFill>
                <a:latin typeface="MyriadPro-Regular"/>
                <a:cs typeface="Verdana"/>
              </a:rPr>
              <a:t> 	</a:t>
            </a:r>
            <a:r>
              <a:rPr sz="1200" spc="-100" dirty="0">
                <a:solidFill>
                  <a:srgbClr val="6D6E71"/>
                </a:solidFill>
                <a:latin typeface="MyriadPro-Regular"/>
                <a:cs typeface="Verdana"/>
              </a:rPr>
              <a:t>03</a:t>
            </a:r>
            <a:endParaRPr sz="1200" spc="-100">
              <a:latin typeface="MyriadPro-Regular"/>
              <a:cs typeface="Verdana"/>
            </a:endParaRPr>
          </a:p>
          <a:p>
            <a:pPr marL="38100">
              <a:lnSpc>
                <a:spcPct val="100000"/>
              </a:lnSpc>
              <a:spcBef>
                <a:spcPts val="1125"/>
              </a:spcBef>
              <a:tabLst>
                <a:tab pos="6355715" algn="l"/>
              </a:tabLst>
            </a:pPr>
            <a:r>
              <a:rPr lang="en-US" sz="1250" b="1" spc="-100" smtClean="0">
                <a:solidFill>
                  <a:srgbClr val="00529C"/>
                </a:solidFill>
                <a:latin typeface="MyriadPro-Regular"/>
                <a:cs typeface="Verdana"/>
              </a:rPr>
              <a:t>CÔNG NGHỆ</a:t>
            </a:r>
            <a:r>
              <a:rPr sz="1250" b="1" spc="-100" smtClean="0">
                <a:solidFill>
                  <a:srgbClr val="00529C"/>
                </a:solidFill>
                <a:latin typeface="MyriadPro-Regular"/>
                <a:cs typeface="Verdana"/>
              </a:rPr>
              <a:t>/ </a:t>
            </a:r>
            <a:r>
              <a:rPr sz="1250" spc="-100" dirty="0">
                <a:solidFill>
                  <a:srgbClr val="5D5E5E"/>
                </a:solidFill>
                <a:latin typeface="MyriadPro-Regular"/>
                <a:cs typeface="Verdana"/>
              </a:rPr>
              <a:t>TECHNOLOGY</a:t>
            </a:r>
            <a:r>
              <a:rPr sz="1250" u="dash" spc="-100" dirty="0">
                <a:solidFill>
                  <a:srgbClr val="5D5E5E"/>
                </a:solidFill>
                <a:uFill>
                  <a:solidFill>
                    <a:srgbClr val="808285"/>
                  </a:solidFill>
                </a:uFill>
                <a:latin typeface="MyriadPro-Regular"/>
                <a:cs typeface="Verdana"/>
              </a:rPr>
              <a:t> 	</a:t>
            </a:r>
            <a:r>
              <a:rPr sz="1200" spc="-100" dirty="0">
                <a:solidFill>
                  <a:srgbClr val="6D6E71"/>
                </a:solidFill>
                <a:latin typeface="MyriadPro-Regular"/>
                <a:cs typeface="Verdana"/>
              </a:rPr>
              <a:t>04</a:t>
            </a:r>
            <a:endParaRPr sz="1200" spc="-100">
              <a:latin typeface="MyriadPro-Regular"/>
              <a:cs typeface="Verdana"/>
            </a:endParaRPr>
          </a:p>
          <a:p>
            <a:pPr marL="38100">
              <a:lnSpc>
                <a:spcPct val="100000"/>
              </a:lnSpc>
              <a:spcBef>
                <a:spcPts val="1100"/>
              </a:spcBef>
            </a:pPr>
            <a:r>
              <a:rPr sz="1250" b="1" spc="-100" smtClean="0">
                <a:solidFill>
                  <a:srgbClr val="00529C"/>
                </a:solidFill>
                <a:latin typeface="MyriadPro-Regular"/>
                <a:cs typeface="Verdana"/>
              </a:rPr>
              <a:t>S</a:t>
            </a:r>
            <a:r>
              <a:rPr lang="en-US" sz="1250" b="1" spc="-100" smtClean="0">
                <a:solidFill>
                  <a:srgbClr val="00529C"/>
                </a:solidFill>
                <a:latin typeface="MyriadPro-Regular"/>
                <a:cs typeface="Verdana"/>
              </a:rPr>
              <a:t>ẢN PHẨM</a:t>
            </a:r>
            <a:r>
              <a:rPr sz="1250" spc="-100" smtClean="0">
                <a:solidFill>
                  <a:srgbClr val="00529C"/>
                </a:solidFill>
                <a:latin typeface="MyriadPro-Regular"/>
                <a:cs typeface="Verdana"/>
              </a:rPr>
              <a:t>/ </a:t>
            </a:r>
            <a:r>
              <a:rPr sz="1250" spc="-100" dirty="0">
                <a:solidFill>
                  <a:srgbClr val="5D5E5E"/>
                </a:solidFill>
                <a:latin typeface="MyriadPro-Regular"/>
                <a:cs typeface="Verdana"/>
              </a:rPr>
              <a:t>PRODUCTS:</a:t>
            </a:r>
            <a:endParaRPr sz="1250" spc="-100">
              <a:latin typeface="MyriadPro-Regular"/>
              <a:cs typeface="Verdana"/>
            </a:endParaRPr>
          </a:p>
          <a:p>
            <a:pPr marL="153670">
              <a:lnSpc>
                <a:spcPct val="100000"/>
              </a:lnSpc>
              <a:spcBef>
                <a:spcPts val="480"/>
              </a:spcBef>
              <a:tabLst>
                <a:tab pos="6355715" algn="l"/>
              </a:tabLst>
            </a:pPr>
            <a:r>
              <a:rPr sz="1800" spc="-100" baseline="2314" dirty="0">
                <a:solidFill>
                  <a:srgbClr val="02539C"/>
                </a:solidFill>
                <a:latin typeface="MyriadPro-Regular"/>
                <a:cs typeface="Verdana"/>
              </a:rPr>
              <a:t>Gia công cơ khí/ </a:t>
            </a:r>
            <a:r>
              <a:rPr sz="1875" spc="-100" baseline="2222" dirty="0">
                <a:solidFill>
                  <a:srgbClr val="5D5E5E"/>
                </a:solidFill>
                <a:latin typeface="MyriadPro-Regular"/>
                <a:cs typeface="Verdana"/>
              </a:rPr>
              <a:t>Mechanical processing</a:t>
            </a:r>
            <a:r>
              <a:rPr sz="1875" u="dash" spc="-100" baseline="2222" dirty="0">
                <a:solidFill>
                  <a:srgbClr val="5D5E5E"/>
                </a:solidFill>
                <a:uFill>
                  <a:solidFill>
                    <a:srgbClr val="808285"/>
                  </a:solidFill>
                </a:uFill>
                <a:latin typeface="MyriadPro-Regular"/>
                <a:cs typeface="Verdana"/>
              </a:rPr>
              <a:t> 	</a:t>
            </a:r>
            <a:r>
              <a:rPr sz="1200" spc="-100" dirty="0">
                <a:solidFill>
                  <a:srgbClr val="6D6E71"/>
                </a:solidFill>
                <a:latin typeface="MyriadPro-Regular"/>
                <a:cs typeface="Verdana"/>
              </a:rPr>
              <a:t>14</a:t>
            </a:r>
            <a:endParaRPr sz="1200" spc="-100">
              <a:latin typeface="MyriadPro-Regular"/>
              <a:cs typeface="Verdana"/>
            </a:endParaRPr>
          </a:p>
          <a:p>
            <a:pPr marL="153670" marR="48895">
              <a:lnSpc>
                <a:spcPts val="2480"/>
              </a:lnSpc>
              <a:spcBef>
                <a:spcPts val="215"/>
              </a:spcBef>
              <a:tabLst>
                <a:tab pos="6355715" algn="l"/>
              </a:tabLst>
            </a:pPr>
            <a:r>
              <a:rPr sz="1200" spc="-100" smtClean="0">
                <a:solidFill>
                  <a:srgbClr val="02539C"/>
                </a:solidFill>
                <a:latin typeface="MyriadPro-Regular"/>
                <a:cs typeface="Verdana"/>
              </a:rPr>
              <a:t>Thi</a:t>
            </a:r>
            <a:r>
              <a:rPr lang="en-US" sz="1200" spc="-100" smtClean="0">
                <a:solidFill>
                  <a:srgbClr val="02539C"/>
                </a:solidFill>
                <a:latin typeface="MyriadPro-Regular"/>
                <a:cs typeface="Verdana"/>
              </a:rPr>
              <a:t>ết bị công nghiệp</a:t>
            </a:r>
            <a:r>
              <a:rPr sz="1200" spc="-100" smtClean="0">
                <a:solidFill>
                  <a:srgbClr val="02539C"/>
                </a:solidFill>
                <a:latin typeface="MyriadPro-Regular"/>
                <a:cs typeface="Verdana"/>
              </a:rPr>
              <a:t>/ </a:t>
            </a:r>
            <a:r>
              <a:rPr sz="1250" spc="-100" dirty="0">
                <a:solidFill>
                  <a:srgbClr val="5D5E5E"/>
                </a:solidFill>
                <a:latin typeface="MyriadPro-Regular"/>
                <a:cs typeface="Verdana"/>
              </a:rPr>
              <a:t>Industrial </a:t>
            </a:r>
            <a:r>
              <a:rPr sz="1250" spc="-100">
                <a:solidFill>
                  <a:srgbClr val="5D5E5E"/>
                </a:solidFill>
                <a:latin typeface="MyriadPro-Regular"/>
                <a:cs typeface="Verdana"/>
              </a:rPr>
              <a:t>equipment </a:t>
            </a:r>
            <a:r>
              <a:rPr sz="1250" u="dash" spc="-100">
                <a:solidFill>
                  <a:srgbClr val="5D5E5E"/>
                </a:solidFill>
                <a:uFill>
                  <a:solidFill>
                    <a:srgbClr val="808285"/>
                  </a:solidFill>
                </a:uFill>
                <a:latin typeface="MyriadPro-Regular"/>
                <a:cs typeface="Verdana"/>
              </a:rPr>
              <a:t> </a:t>
            </a:r>
            <a:r>
              <a:rPr sz="1250" u="dash" spc="-100" smtClean="0">
                <a:solidFill>
                  <a:srgbClr val="5D5E5E"/>
                </a:solidFill>
                <a:uFill>
                  <a:solidFill>
                    <a:srgbClr val="808285"/>
                  </a:solidFill>
                </a:uFill>
                <a:latin typeface="MyriadPro-Regular"/>
                <a:cs typeface="Verdana"/>
              </a:rPr>
              <a:t>	</a:t>
            </a:r>
            <a:r>
              <a:rPr sz="1200" spc="-100" smtClean="0">
                <a:solidFill>
                  <a:srgbClr val="6D6E71"/>
                </a:solidFill>
                <a:latin typeface="MyriadPro-Regular"/>
                <a:cs typeface="Verdana"/>
              </a:rPr>
              <a:t>16  </a:t>
            </a:r>
            <a:endParaRPr lang="en-US" sz="1200" spc="-100" smtClean="0">
              <a:solidFill>
                <a:srgbClr val="6D6E71"/>
              </a:solidFill>
              <a:latin typeface="MyriadPro-Regular"/>
              <a:cs typeface="Verdana"/>
            </a:endParaRPr>
          </a:p>
          <a:p>
            <a:pPr marL="153670" marR="48895">
              <a:lnSpc>
                <a:spcPts val="2480"/>
              </a:lnSpc>
              <a:spcBef>
                <a:spcPts val="215"/>
              </a:spcBef>
              <a:tabLst>
                <a:tab pos="6355715" algn="l"/>
              </a:tabLst>
            </a:pPr>
            <a:r>
              <a:rPr sz="1200" spc="-100" smtClean="0">
                <a:solidFill>
                  <a:srgbClr val="02539C"/>
                </a:solidFill>
                <a:latin typeface="MyriadPro-Regular"/>
                <a:cs typeface="Verdana"/>
              </a:rPr>
              <a:t>Cơ </a:t>
            </a:r>
            <a:r>
              <a:rPr sz="1200" spc="-100">
                <a:solidFill>
                  <a:srgbClr val="02539C"/>
                </a:solidFill>
                <a:latin typeface="MyriadPro-Regular"/>
                <a:cs typeface="Verdana"/>
              </a:rPr>
              <a:t>khí </a:t>
            </a:r>
            <a:r>
              <a:rPr lang="en-US" sz="1200" spc="-100" smtClean="0">
                <a:solidFill>
                  <a:srgbClr val="02539C"/>
                </a:solidFill>
                <a:latin typeface="MyriadPro-Regular"/>
                <a:cs typeface="Verdana"/>
              </a:rPr>
              <a:t>xây dựng</a:t>
            </a:r>
            <a:r>
              <a:rPr sz="1200" spc="-100" smtClean="0">
                <a:solidFill>
                  <a:srgbClr val="02539C"/>
                </a:solidFill>
                <a:latin typeface="MyriadPro-Regular"/>
                <a:cs typeface="Verdana"/>
              </a:rPr>
              <a:t>/ </a:t>
            </a:r>
            <a:r>
              <a:rPr sz="1250" spc="-100" dirty="0">
                <a:solidFill>
                  <a:srgbClr val="5D5E5E"/>
                </a:solidFill>
                <a:latin typeface="MyriadPro-Regular"/>
                <a:cs typeface="Verdana"/>
              </a:rPr>
              <a:t>Construction mechanics </a:t>
            </a:r>
            <a:r>
              <a:rPr sz="1250" u="dash" spc="-100" dirty="0">
                <a:solidFill>
                  <a:srgbClr val="5D5E5E"/>
                </a:solidFill>
                <a:uFill>
                  <a:solidFill>
                    <a:srgbClr val="808285"/>
                  </a:solidFill>
                </a:uFill>
                <a:latin typeface="MyriadPro-Regular"/>
                <a:cs typeface="Verdana"/>
              </a:rPr>
              <a:t> </a:t>
            </a:r>
            <a:r>
              <a:rPr sz="1250" u="dash" spc="-100">
                <a:solidFill>
                  <a:srgbClr val="5D5E5E"/>
                </a:solidFill>
                <a:uFill>
                  <a:solidFill>
                    <a:srgbClr val="808285"/>
                  </a:solidFill>
                </a:uFill>
                <a:latin typeface="MyriadPro-Regular"/>
                <a:cs typeface="Verdana"/>
              </a:rPr>
              <a:t>	</a:t>
            </a:r>
            <a:r>
              <a:rPr sz="1800" spc="-100" baseline="2314" smtClean="0">
                <a:solidFill>
                  <a:srgbClr val="6D6E71"/>
                </a:solidFill>
                <a:latin typeface="MyriadPro-Regular"/>
                <a:cs typeface="Verdana"/>
              </a:rPr>
              <a:t>17</a:t>
            </a:r>
            <a:endParaRPr sz="1800" spc="-100" baseline="2314">
              <a:latin typeface="MyriadPro-Regular"/>
              <a:cs typeface="Verdana"/>
            </a:endParaRPr>
          </a:p>
          <a:p>
            <a:pPr marL="153670" marR="30480" indent="-635">
              <a:lnSpc>
                <a:spcPts val="2470"/>
              </a:lnSpc>
              <a:spcBef>
                <a:spcPts val="30"/>
              </a:spcBef>
              <a:tabLst>
                <a:tab pos="6355715" algn="l"/>
              </a:tabLst>
            </a:pPr>
            <a:r>
              <a:rPr sz="1200" spc="-100" dirty="0">
                <a:solidFill>
                  <a:srgbClr val="02539C"/>
                </a:solidFill>
                <a:latin typeface="MyriadPro-Regular"/>
                <a:cs typeface="Verdana"/>
              </a:rPr>
              <a:t>Cơ khí </a:t>
            </a:r>
            <a:r>
              <a:rPr sz="1200" spc="-100">
                <a:solidFill>
                  <a:srgbClr val="02539C"/>
                </a:solidFill>
                <a:latin typeface="MyriadPro-Regular"/>
                <a:cs typeface="Verdana"/>
              </a:rPr>
              <a:t>nông </a:t>
            </a:r>
            <a:r>
              <a:rPr sz="1200" spc="-100" smtClean="0">
                <a:solidFill>
                  <a:srgbClr val="02539C"/>
                </a:solidFill>
                <a:latin typeface="MyriadPro-Regular"/>
                <a:cs typeface="Verdana"/>
              </a:rPr>
              <a:t>lâm</a:t>
            </a:r>
            <a:r>
              <a:rPr lang="en-US" sz="1200" spc="-100">
                <a:solidFill>
                  <a:srgbClr val="02539C"/>
                </a:solidFill>
                <a:latin typeface="MyriadPro-Regular"/>
                <a:cs typeface="Verdana"/>
              </a:rPr>
              <a:t> </a:t>
            </a:r>
            <a:r>
              <a:rPr lang="en-US" sz="1200" spc="-100" smtClean="0">
                <a:solidFill>
                  <a:srgbClr val="02539C"/>
                </a:solidFill>
                <a:latin typeface="MyriadPro-Regular"/>
                <a:cs typeface="Verdana"/>
              </a:rPr>
              <a:t>nghiệp</a:t>
            </a:r>
            <a:r>
              <a:rPr sz="1200" spc="-100" smtClean="0">
                <a:solidFill>
                  <a:srgbClr val="02539C"/>
                </a:solidFill>
                <a:latin typeface="MyriadPro-Regular"/>
                <a:cs typeface="Verdana"/>
              </a:rPr>
              <a:t>/ </a:t>
            </a:r>
            <a:r>
              <a:rPr sz="1250" spc="-100" dirty="0">
                <a:solidFill>
                  <a:srgbClr val="5D5E5E"/>
                </a:solidFill>
                <a:latin typeface="MyriadPro-Regular"/>
                <a:cs typeface="Verdana"/>
              </a:rPr>
              <a:t>Agro-forestry mechanics </a:t>
            </a:r>
            <a:r>
              <a:rPr sz="1250" u="dash" spc="-100" dirty="0">
                <a:solidFill>
                  <a:srgbClr val="5D5E5E"/>
                </a:solidFill>
                <a:uFill>
                  <a:solidFill>
                    <a:srgbClr val="808285"/>
                  </a:solidFill>
                </a:uFill>
                <a:latin typeface="MyriadPro-Regular"/>
                <a:cs typeface="Verdana"/>
              </a:rPr>
              <a:t> </a:t>
            </a:r>
            <a:r>
              <a:rPr sz="1250" u="dash" spc="-100">
                <a:solidFill>
                  <a:srgbClr val="5D5E5E"/>
                </a:solidFill>
                <a:uFill>
                  <a:solidFill>
                    <a:srgbClr val="808285"/>
                  </a:solidFill>
                </a:uFill>
                <a:latin typeface="MyriadPro-Regular"/>
                <a:cs typeface="Verdana"/>
              </a:rPr>
              <a:t>	</a:t>
            </a:r>
            <a:r>
              <a:rPr sz="1200" spc="-100" smtClean="0">
                <a:solidFill>
                  <a:srgbClr val="6D6E71"/>
                </a:solidFill>
                <a:latin typeface="MyriadPro-Regular"/>
                <a:cs typeface="Verdana"/>
              </a:rPr>
              <a:t>18  </a:t>
            </a:r>
            <a:endParaRPr lang="en-US" sz="1200" spc="-100" smtClean="0">
              <a:solidFill>
                <a:srgbClr val="6D6E71"/>
              </a:solidFill>
              <a:latin typeface="MyriadPro-Regular"/>
              <a:cs typeface="Verdana"/>
            </a:endParaRPr>
          </a:p>
          <a:p>
            <a:pPr marL="153670" marR="30480" indent="-635">
              <a:lnSpc>
                <a:spcPts val="2470"/>
              </a:lnSpc>
              <a:spcBef>
                <a:spcPts val="30"/>
              </a:spcBef>
              <a:tabLst>
                <a:tab pos="6355715" algn="l"/>
              </a:tabLst>
            </a:pPr>
            <a:r>
              <a:rPr sz="1200" spc="-100" smtClean="0">
                <a:solidFill>
                  <a:srgbClr val="02539C"/>
                </a:solidFill>
                <a:latin typeface="MyriadPro-Regular"/>
                <a:cs typeface="Verdana"/>
              </a:rPr>
              <a:t>Cơ </a:t>
            </a:r>
            <a:r>
              <a:rPr sz="1200" spc="-100" dirty="0">
                <a:solidFill>
                  <a:srgbClr val="02539C"/>
                </a:solidFill>
                <a:latin typeface="MyriadPro-Regular"/>
                <a:cs typeface="Verdana"/>
              </a:rPr>
              <a:t>khí ô tô/ </a:t>
            </a:r>
            <a:r>
              <a:rPr sz="1250" spc="-100" dirty="0">
                <a:solidFill>
                  <a:srgbClr val="5D5E5E"/>
                </a:solidFill>
                <a:latin typeface="MyriadPro-Regular"/>
                <a:cs typeface="Verdana"/>
              </a:rPr>
              <a:t>Automobile Mechanics </a:t>
            </a:r>
            <a:r>
              <a:rPr sz="1250" u="dash" spc="-100" dirty="0">
                <a:solidFill>
                  <a:srgbClr val="5D5E5E"/>
                </a:solidFill>
                <a:uFill>
                  <a:solidFill>
                    <a:srgbClr val="808285"/>
                  </a:solidFill>
                </a:uFill>
                <a:latin typeface="MyriadPro-Regular"/>
                <a:cs typeface="Verdana"/>
              </a:rPr>
              <a:t> </a:t>
            </a:r>
            <a:r>
              <a:rPr sz="1250" u="dash" spc="-100">
                <a:solidFill>
                  <a:srgbClr val="5D5E5E"/>
                </a:solidFill>
                <a:uFill>
                  <a:solidFill>
                    <a:srgbClr val="808285"/>
                  </a:solidFill>
                </a:uFill>
                <a:latin typeface="MyriadPro-Regular"/>
                <a:cs typeface="Verdana"/>
              </a:rPr>
              <a:t>	</a:t>
            </a:r>
            <a:r>
              <a:rPr sz="1800" spc="-100" baseline="6944" smtClean="0">
                <a:solidFill>
                  <a:srgbClr val="6D6E71"/>
                </a:solidFill>
                <a:latin typeface="MyriadPro-Regular"/>
                <a:cs typeface="Verdana"/>
              </a:rPr>
              <a:t>20</a:t>
            </a:r>
            <a:endParaRPr sz="1800" spc="-100" baseline="6944" smtClean="0">
              <a:latin typeface="MyriadPro-Regular"/>
              <a:cs typeface="Verdana"/>
            </a:endParaRPr>
          </a:p>
          <a:p>
            <a:pPr marL="153670">
              <a:lnSpc>
                <a:spcPct val="100000"/>
              </a:lnSpc>
              <a:spcBef>
                <a:spcPts val="825"/>
              </a:spcBef>
            </a:pPr>
            <a:r>
              <a:rPr lang="en-US" sz="1200" spc="-100">
                <a:solidFill>
                  <a:srgbClr val="02539C"/>
                </a:solidFill>
                <a:latin typeface="MyriadPro-Regular"/>
                <a:cs typeface="Verdana"/>
              </a:rPr>
              <a:t>Dịch vụ xử lý bề mặt kim loại và nhiệt luyện</a:t>
            </a:r>
            <a:r>
              <a:rPr sz="1800" spc="-100" baseline="4629" smtClean="0">
                <a:solidFill>
                  <a:srgbClr val="02539C"/>
                </a:solidFill>
                <a:latin typeface="MyriadPro-Regular"/>
                <a:cs typeface="Verdana"/>
              </a:rPr>
              <a:t>/ </a:t>
            </a:r>
            <a:r>
              <a:rPr sz="1875" spc="-100" baseline="4444" smtClean="0">
                <a:solidFill>
                  <a:srgbClr val="5D5E5E"/>
                </a:solidFill>
                <a:latin typeface="MyriadPro-Regular"/>
                <a:cs typeface="Verdana"/>
              </a:rPr>
              <a:t>Service of metal surface treatment and heat treatment </a:t>
            </a:r>
            <a:r>
              <a:rPr lang="en-US" sz="1200" u="dash" spc="-100">
                <a:solidFill>
                  <a:srgbClr val="5D5E5E"/>
                </a:solidFill>
                <a:uFill>
                  <a:solidFill>
                    <a:srgbClr val="808285"/>
                  </a:solidFill>
                </a:uFill>
                <a:latin typeface="MyriadPro-Regular"/>
                <a:cs typeface="Verdana"/>
              </a:rPr>
              <a:t> </a:t>
            </a:r>
            <a:r>
              <a:rPr lang="en-US" sz="1200" u="dash" spc="-100" smtClean="0">
                <a:solidFill>
                  <a:srgbClr val="5D5E5E"/>
                </a:solidFill>
                <a:uFill>
                  <a:solidFill>
                    <a:srgbClr val="808285"/>
                  </a:solidFill>
                </a:uFill>
                <a:latin typeface="MyriadPro-Regular"/>
                <a:cs typeface="Verdana"/>
              </a:rPr>
              <a:t>            </a:t>
            </a:r>
            <a:r>
              <a:rPr sz="1200" spc="-100" smtClean="0">
                <a:solidFill>
                  <a:srgbClr val="6D6E71"/>
                </a:solidFill>
                <a:latin typeface="MyriadPro-Regular"/>
                <a:cs typeface="Verdana"/>
              </a:rPr>
              <a:t>22</a:t>
            </a:r>
            <a:endParaRPr sz="1200" spc="-100" smtClean="0">
              <a:latin typeface="MyriadPro-Regular"/>
              <a:cs typeface="Verdana"/>
            </a:endParaRPr>
          </a:p>
          <a:p>
            <a:pPr marL="38100">
              <a:lnSpc>
                <a:spcPct val="100000"/>
              </a:lnSpc>
              <a:spcBef>
                <a:spcPts val="1140"/>
              </a:spcBef>
              <a:tabLst>
                <a:tab pos="6355715" algn="l"/>
              </a:tabLst>
            </a:pPr>
            <a:r>
              <a:rPr lang="en-US" sz="1250" b="1" spc="-100">
                <a:solidFill>
                  <a:srgbClr val="00529C"/>
                </a:solidFill>
                <a:latin typeface="MyriadPro-Regular"/>
                <a:cs typeface="Verdana"/>
              </a:rPr>
              <a:t>HOẠT ĐỘNG R&amp;D</a:t>
            </a:r>
            <a:r>
              <a:rPr sz="1875" b="1" spc="-100" baseline="4444" smtClean="0">
                <a:solidFill>
                  <a:srgbClr val="00529C"/>
                </a:solidFill>
                <a:latin typeface="MyriadPro-Regular"/>
                <a:cs typeface="Verdana"/>
              </a:rPr>
              <a:t>/ </a:t>
            </a:r>
            <a:r>
              <a:rPr sz="1875" spc="-100" baseline="4444" dirty="0">
                <a:solidFill>
                  <a:srgbClr val="5D5E5E"/>
                </a:solidFill>
                <a:latin typeface="MyriadPro-Regular"/>
                <a:cs typeface="Verdana"/>
              </a:rPr>
              <a:t>R&amp;D ACTIVITIES</a:t>
            </a:r>
            <a:r>
              <a:rPr sz="1875" u="dash" spc="-100" baseline="4444" dirty="0">
                <a:solidFill>
                  <a:srgbClr val="5D5E5E"/>
                </a:solidFill>
                <a:uFill>
                  <a:solidFill>
                    <a:srgbClr val="808285"/>
                  </a:solidFill>
                </a:uFill>
                <a:latin typeface="MyriadPro-Regular"/>
                <a:cs typeface="Verdana"/>
              </a:rPr>
              <a:t> 	</a:t>
            </a:r>
            <a:r>
              <a:rPr sz="1200" spc="-100" dirty="0">
                <a:solidFill>
                  <a:srgbClr val="6D6E71"/>
                </a:solidFill>
                <a:latin typeface="MyriadPro-Regular"/>
                <a:cs typeface="Verdana"/>
              </a:rPr>
              <a:t>24</a:t>
            </a:r>
            <a:endParaRPr sz="1200" spc="-100">
              <a:latin typeface="MyriadPro-Regular"/>
              <a:cs typeface="Verdana"/>
            </a:endParaRPr>
          </a:p>
          <a:p>
            <a:pPr marL="38100">
              <a:lnSpc>
                <a:spcPct val="100000"/>
              </a:lnSpc>
              <a:spcBef>
                <a:spcPts val="1030"/>
              </a:spcBef>
              <a:tabLst>
                <a:tab pos="6355715" algn="l"/>
              </a:tabLst>
            </a:pPr>
            <a:r>
              <a:rPr lang="en-US" sz="1250" b="1" spc="-100">
                <a:solidFill>
                  <a:srgbClr val="00529C"/>
                </a:solidFill>
                <a:latin typeface="MyriadPro-Regular"/>
                <a:cs typeface="Verdana"/>
              </a:rPr>
              <a:t>KIỂM SOÁT CHẤT LƯỢNG</a:t>
            </a:r>
            <a:r>
              <a:rPr sz="1250" b="1" spc="-100" smtClean="0">
                <a:solidFill>
                  <a:srgbClr val="00529C"/>
                </a:solidFill>
                <a:latin typeface="MyriadPro-Regular"/>
                <a:cs typeface="Verdana"/>
              </a:rPr>
              <a:t>/ </a:t>
            </a:r>
            <a:r>
              <a:rPr sz="1250" spc="-100" dirty="0">
                <a:solidFill>
                  <a:srgbClr val="5D5E5E"/>
                </a:solidFill>
                <a:latin typeface="MyriadPro-Regular"/>
                <a:cs typeface="Verdana"/>
              </a:rPr>
              <a:t>QUALITY CONTROL</a:t>
            </a:r>
            <a:r>
              <a:rPr sz="1250" u="dash" spc="-100" dirty="0">
                <a:solidFill>
                  <a:srgbClr val="5D5E5E"/>
                </a:solidFill>
                <a:uFill>
                  <a:solidFill>
                    <a:srgbClr val="808285"/>
                  </a:solidFill>
                </a:uFill>
                <a:latin typeface="MyriadPro-Regular"/>
                <a:cs typeface="Verdana"/>
              </a:rPr>
              <a:t> 	</a:t>
            </a:r>
            <a:r>
              <a:rPr sz="1800" spc="-100" baseline="-6944" dirty="0">
                <a:solidFill>
                  <a:srgbClr val="6D6E71"/>
                </a:solidFill>
                <a:latin typeface="MyriadPro-Regular"/>
                <a:cs typeface="Verdana"/>
              </a:rPr>
              <a:t>26</a:t>
            </a:r>
            <a:endParaRPr sz="1800" spc="-100" baseline="-6944">
              <a:latin typeface="MyriadPro-Regular"/>
              <a:cs typeface="Verdana"/>
            </a:endParaRPr>
          </a:p>
          <a:p>
            <a:pPr marL="38100">
              <a:lnSpc>
                <a:spcPct val="100000"/>
              </a:lnSpc>
              <a:spcBef>
                <a:spcPts val="1365"/>
              </a:spcBef>
              <a:tabLst>
                <a:tab pos="6355715" algn="l"/>
              </a:tabLst>
            </a:pPr>
            <a:r>
              <a:rPr lang="en-US" sz="1250" b="1" spc="-100">
                <a:solidFill>
                  <a:srgbClr val="00529C"/>
                </a:solidFill>
                <a:latin typeface="MyriadPro-Regular"/>
                <a:cs typeface="Verdana"/>
              </a:rPr>
              <a:t>CHỨNG NHẬN</a:t>
            </a:r>
            <a:r>
              <a:rPr sz="1875" b="1" spc="-100" baseline="4444" smtClean="0">
                <a:solidFill>
                  <a:srgbClr val="00529C"/>
                </a:solidFill>
                <a:latin typeface="MyriadPro-Regular"/>
                <a:cs typeface="Verdana"/>
              </a:rPr>
              <a:t>/</a:t>
            </a:r>
            <a:r>
              <a:rPr sz="1875" spc="-100" baseline="4444" smtClean="0">
                <a:solidFill>
                  <a:srgbClr val="5D5E5E"/>
                </a:solidFill>
                <a:latin typeface="MyriadPro-Regular"/>
                <a:cs typeface="Verdana"/>
              </a:rPr>
              <a:t>CERTIFICATES</a:t>
            </a:r>
            <a:r>
              <a:rPr sz="1875" u="dash" spc="-100" baseline="4444" smtClean="0">
                <a:solidFill>
                  <a:srgbClr val="5D5E5E"/>
                </a:solidFill>
                <a:uFill>
                  <a:solidFill>
                    <a:srgbClr val="808285"/>
                  </a:solidFill>
                </a:uFill>
                <a:latin typeface="MyriadPro-Regular"/>
                <a:cs typeface="Verdana"/>
              </a:rPr>
              <a:t> </a:t>
            </a:r>
            <a:r>
              <a:rPr sz="1875" u="dash" spc="-100" baseline="4444" dirty="0">
                <a:solidFill>
                  <a:srgbClr val="5D5E5E"/>
                </a:solidFill>
                <a:uFill>
                  <a:solidFill>
                    <a:srgbClr val="808285"/>
                  </a:solidFill>
                </a:uFill>
                <a:latin typeface="MyriadPro-Regular"/>
                <a:cs typeface="Verdana"/>
              </a:rPr>
              <a:t>	</a:t>
            </a:r>
            <a:r>
              <a:rPr sz="1200" spc="-100" dirty="0">
                <a:solidFill>
                  <a:srgbClr val="6D6E71"/>
                </a:solidFill>
                <a:latin typeface="MyriadPro-Regular"/>
                <a:cs typeface="Verdana"/>
              </a:rPr>
              <a:t>28</a:t>
            </a:r>
            <a:endParaRPr sz="1200" spc="-100">
              <a:latin typeface="MyriadPro-Regular"/>
              <a:cs typeface="Verdana"/>
            </a:endParaRPr>
          </a:p>
          <a:p>
            <a:pPr marL="38100">
              <a:lnSpc>
                <a:spcPct val="100000"/>
              </a:lnSpc>
              <a:spcBef>
                <a:spcPts val="1270"/>
              </a:spcBef>
              <a:tabLst>
                <a:tab pos="6355715" algn="l"/>
              </a:tabLst>
            </a:pPr>
            <a:r>
              <a:rPr lang="en-US" sz="1250" b="1" spc="-100">
                <a:solidFill>
                  <a:srgbClr val="00529C"/>
                </a:solidFill>
                <a:latin typeface="MyriadPro-Regular"/>
                <a:cs typeface="Verdana"/>
              </a:rPr>
              <a:t>KHÁCH HÀNG</a:t>
            </a:r>
            <a:r>
              <a:rPr sz="1875" b="1" spc="-100" baseline="4444" smtClean="0">
                <a:solidFill>
                  <a:srgbClr val="00529C"/>
                </a:solidFill>
                <a:latin typeface="MyriadPro-Regular"/>
                <a:cs typeface="Verdana"/>
              </a:rPr>
              <a:t>/ </a:t>
            </a:r>
            <a:r>
              <a:rPr sz="1875" spc="-100" baseline="4444" smtClean="0">
                <a:solidFill>
                  <a:srgbClr val="5D5E5E"/>
                </a:solidFill>
                <a:latin typeface="MyriadPro-Regular"/>
                <a:cs typeface="Verdana"/>
              </a:rPr>
              <a:t>CUSTOMERS</a:t>
            </a:r>
            <a:r>
              <a:rPr sz="1875" u="dash" spc="-100" baseline="4444" smtClean="0">
                <a:solidFill>
                  <a:srgbClr val="5D5E5E"/>
                </a:solidFill>
                <a:uFill>
                  <a:solidFill>
                    <a:srgbClr val="808285"/>
                  </a:solidFill>
                </a:uFill>
                <a:latin typeface="MyriadPro-Regular"/>
                <a:cs typeface="Verdana"/>
              </a:rPr>
              <a:t> </a:t>
            </a:r>
            <a:r>
              <a:rPr sz="1875" u="dash" spc="-100" baseline="4444" dirty="0">
                <a:solidFill>
                  <a:srgbClr val="5D5E5E"/>
                </a:solidFill>
                <a:uFill>
                  <a:solidFill>
                    <a:srgbClr val="808285"/>
                  </a:solidFill>
                </a:uFill>
                <a:latin typeface="MyriadPro-Regular"/>
                <a:cs typeface="Verdana"/>
              </a:rPr>
              <a:t>	</a:t>
            </a:r>
            <a:r>
              <a:rPr sz="1200" spc="-100" dirty="0">
                <a:solidFill>
                  <a:srgbClr val="6D6E71"/>
                </a:solidFill>
                <a:latin typeface="MyriadPro-Regular"/>
                <a:cs typeface="Verdana"/>
              </a:rPr>
              <a:t>28</a:t>
            </a:r>
            <a:endParaRPr sz="1200" spc="-100">
              <a:latin typeface="MyriadPro-Regular"/>
              <a:cs typeface="Verdana"/>
            </a:endParaRPr>
          </a:p>
        </p:txBody>
      </p:sp>
      <p:sp>
        <p:nvSpPr>
          <p:cNvPr id="47" name="object 47"/>
          <p:cNvSpPr/>
          <p:nvPr/>
        </p:nvSpPr>
        <p:spPr>
          <a:xfrm>
            <a:off x="521347" y="3460623"/>
            <a:ext cx="52069" cy="53340"/>
          </a:xfrm>
          <a:custGeom>
            <a:avLst/>
            <a:gdLst/>
            <a:ahLst/>
            <a:cxnLst/>
            <a:rect l="l" t="t" r="r" b="b"/>
            <a:pathLst>
              <a:path w="52070" h="53339">
                <a:moveTo>
                  <a:pt x="25755" y="0"/>
                </a:moveTo>
                <a:lnTo>
                  <a:pt x="15730" y="2094"/>
                </a:lnTo>
                <a:lnTo>
                  <a:pt x="7543" y="7804"/>
                </a:lnTo>
                <a:lnTo>
                  <a:pt x="2024" y="16266"/>
                </a:lnTo>
                <a:lnTo>
                  <a:pt x="0" y="26619"/>
                </a:lnTo>
                <a:lnTo>
                  <a:pt x="2024" y="36992"/>
                </a:lnTo>
                <a:lnTo>
                  <a:pt x="7543" y="45461"/>
                </a:lnTo>
                <a:lnTo>
                  <a:pt x="15730" y="51170"/>
                </a:lnTo>
                <a:lnTo>
                  <a:pt x="25755" y="53263"/>
                </a:lnTo>
                <a:lnTo>
                  <a:pt x="35780" y="51170"/>
                </a:lnTo>
                <a:lnTo>
                  <a:pt x="43967" y="45461"/>
                </a:lnTo>
                <a:lnTo>
                  <a:pt x="49487" y="36992"/>
                </a:lnTo>
                <a:lnTo>
                  <a:pt x="51511" y="26619"/>
                </a:lnTo>
                <a:lnTo>
                  <a:pt x="49487" y="16266"/>
                </a:lnTo>
                <a:lnTo>
                  <a:pt x="43967" y="7804"/>
                </a:lnTo>
                <a:lnTo>
                  <a:pt x="35780" y="2094"/>
                </a:lnTo>
                <a:lnTo>
                  <a:pt x="25755" y="0"/>
                </a:lnTo>
                <a:close/>
              </a:path>
            </a:pathLst>
          </a:custGeom>
          <a:solidFill>
            <a:srgbClr val="02539C"/>
          </a:solidFill>
        </p:spPr>
        <p:txBody>
          <a:bodyPr wrap="square" lIns="0" tIns="0" rIns="0" bIns="0" rtlCol="0"/>
          <a:lstStyle/>
          <a:p>
            <a:endParaRPr/>
          </a:p>
        </p:txBody>
      </p:sp>
      <p:grpSp>
        <p:nvGrpSpPr>
          <p:cNvPr id="48" name="object 48"/>
          <p:cNvGrpSpPr/>
          <p:nvPr/>
        </p:nvGrpSpPr>
        <p:grpSpPr>
          <a:xfrm>
            <a:off x="685" y="481012"/>
            <a:ext cx="882015" cy="324485"/>
            <a:chOff x="685" y="481012"/>
            <a:chExt cx="882015" cy="324485"/>
          </a:xfrm>
        </p:grpSpPr>
        <p:sp>
          <p:nvSpPr>
            <p:cNvPr id="49" name="object 49"/>
            <p:cNvSpPr/>
            <p:nvPr/>
          </p:nvSpPr>
          <p:spPr>
            <a:xfrm>
              <a:off x="685" y="589330"/>
              <a:ext cx="882015" cy="107950"/>
            </a:xfrm>
            <a:custGeom>
              <a:avLst/>
              <a:gdLst/>
              <a:ahLst/>
              <a:cxnLst/>
              <a:rect l="l" t="t" r="r" b="b"/>
              <a:pathLst>
                <a:path w="882015" h="107950">
                  <a:moveTo>
                    <a:pt x="881570" y="0"/>
                  </a:moveTo>
                  <a:lnTo>
                    <a:pt x="0" y="0"/>
                  </a:lnTo>
                  <a:lnTo>
                    <a:pt x="0" y="107353"/>
                  </a:lnTo>
                  <a:lnTo>
                    <a:pt x="881570" y="107353"/>
                  </a:lnTo>
                  <a:lnTo>
                    <a:pt x="881570" y="0"/>
                  </a:lnTo>
                  <a:close/>
                </a:path>
              </a:pathLst>
            </a:custGeom>
            <a:solidFill>
              <a:srgbClr val="02539C"/>
            </a:solidFill>
          </p:spPr>
          <p:txBody>
            <a:bodyPr wrap="square" lIns="0" tIns="0" rIns="0" bIns="0" rtlCol="0"/>
            <a:lstStyle/>
            <a:p>
              <a:endParaRPr/>
            </a:p>
          </p:txBody>
        </p:sp>
        <p:sp>
          <p:nvSpPr>
            <p:cNvPr id="50" name="object 50"/>
            <p:cNvSpPr/>
            <p:nvPr/>
          </p:nvSpPr>
          <p:spPr>
            <a:xfrm>
              <a:off x="558007" y="481012"/>
              <a:ext cx="324485" cy="324485"/>
            </a:xfrm>
            <a:custGeom>
              <a:avLst/>
              <a:gdLst/>
              <a:ahLst/>
              <a:cxnLst/>
              <a:rect l="l" t="t" r="r" b="b"/>
              <a:pathLst>
                <a:path w="324484" h="324484">
                  <a:moveTo>
                    <a:pt x="263207" y="0"/>
                  </a:moveTo>
                  <a:lnTo>
                    <a:pt x="60782" y="0"/>
                  </a:lnTo>
                  <a:lnTo>
                    <a:pt x="37145" y="4782"/>
                  </a:lnTo>
                  <a:lnTo>
                    <a:pt x="17822" y="17816"/>
                  </a:lnTo>
                  <a:lnTo>
                    <a:pt x="4784" y="37134"/>
                  </a:lnTo>
                  <a:lnTo>
                    <a:pt x="0" y="60769"/>
                  </a:lnTo>
                  <a:lnTo>
                    <a:pt x="0" y="263207"/>
                  </a:lnTo>
                  <a:lnTo>
                    <a:pt x="4784" y="286836"/>
                  </a:lnTo>
                  <a:lnTo>
                    <a:pt x="17822" y="306155"/>
                  </a:lnTo>
                  <a:lnTo>
                    <a:pt x="37145" y="319193"/>
                  </a:lnTo>
                  <a:lnTo>
                    <a:pt x="60782" y="323977"/>
                  </a:lnTo>
                  <a:lnTo>
                    <a:pt x="263207" y="323977"/>
                  </a:lnTo>
                  <a:lnTo>
                    <a:pt x="286851" y="319193"/>
                  </a:lnTo>
                  <a:lnTo>
                    <a:pt x="306177" y="306155"/>
                  </a:lnTo>
                  <a:lnTo>
                    <a:pt x="319218" y="286836"/>
                  </a:lnTo>
                  <a:lnTo>
                    <a:pt x="324002" y="263207"/>
                  </a:lnTo>
                  <a:lnTo>
                    <a:pt x="324002" y="60769"/>
                  </a:lnTo>
                  <a:lnTo>
                    <a:pt x="319218" y="37134"/>
                  </a:lnTo>
                  <a:lnTo>
                    <a:pt x="306177" y="17816"/>
                  </a:lnTo>
                  <a:lnTo>
                    <a:pt x="286851" y="4782"/>
                  </a:lnTo>
                  <a:lnTo>
                    <a:pt x="263207" y="0"/>
                  </a:lnTo>
                  <a:close/>
                </a:path>
              </a:pathLst>
            </a:custGeom>
            <a:solidFill>
              <a:srgbClr val="BCBEC0"/>
            </a:solidFill>
          </p:spPr>
          <p:txBody>
            <a:bodyPr wrap="square" lIns="0" tIns="0" rIns="0" bIns="0" rtlCol="0"/>
            <a:lstStyle/>
            <a:p>
              <a:endParaRPr/>
            </a:p>
          </p:txBody>
        </p:sp>
        <p:sp>
          <p:nvSpPr>
            <p:cNvPr id="51" name="object 51"/>
            <p:cNvSpPr/>
            <p:nvPr/>
          </p:nvSpPr>
          <p:spPr>
            <a:xfrm>
              <a:off x="567000" y="490004"/>
              <a:ext cx="306070" cy="306070"/>
            </a:xfrm>
            <a:custGeom>
              <a:avLst/>
              <a:gdLst/>
              <a:ahLst/>
              <a:cxnLst/>
              <a:rect l="l" t="t" r="r" b="b"/>
              <a:pathLst>
                <a:path w="306069" h="306070">
                  <a:moveTo>
                    <a:pt x="252577" y="0"/>
                  </a:moveTo>
                  <a:lnTo>
                    <a:pt x="53428" y="0"/>
                  </a:lnTo>
                  <a:lnTo>
                    <a:pt x="32655" y="4202"/>
                  </a:lnTo>
                  <a:lnTo>
                    <a:pt x="15670" y="15659"/>
                  </a:lnTo>
                  <a:lnTo>
                    <a:pt x="4206" y="32639"/>
                  </a:lnTo>
                  <a:lnTo>
                    <a:pt x="0" y="53416"/>
                  </a:lnTo>
                  <a:lnTo>
                    <a:pt x="0" y="252577"/>
                  </a:lnTo>
                  <a:lnTo>
                    <a:pt x="4206" y="273346"/>
                  </a:lnTo>
                  <a:lnTo>
                    <a:pt x="15670" y="290323"/>
                  </a:lnTo>
                  <a:lnTo>
                    <a:pt x="32655" y="301778"/>
                  </a:lnTo>
                  <a:lnTo>
                    <a:pt x="53428" y="305981"/>
                  </a:lnTo>
                  <a:lnTo>
                    <a:pt x="252577" y="305981"/>
                  </a:lnTo>
                  <a:lnTo>
                    <a:pt x="273350" y="301778"/>
                  </a:lnTo>
                  <a:lnTo>
                    <a:pt x="290336" y="290323"/>
                  </a:lnTo>
                  <a:lnTo>
                    <a:pt x="301799" y="273346"/>
                  </a:lnTo>
                  <a:lnTo>
                    <a:pt x="306006" y="252577"/>
                  </a:lnTo>
                  <a:lnTo>
                    <a:pt x="306006" y="53416"/>
                  </a:lnTo>
                  <a:lnTo>
                    <a:pt x="301799" y="32639"/>
                  </a:lnTo>
                  <a:lnTo>
                    <a:pt x="290336" y="15659"/>
                  </a:lnTo>
                  <a:lnTo>
                    <a:pt x="273350" y="4202"/>
                  </a:lnTo>
                  <a:lnTo>
                    <a:pt x="252577" y="0"/>
                  </a:lnTo>
                  <a:close/>
                </a:path>
              </a:pathLst>
            </a:custGeom>
            <a:solidFill>
              <a:srgbClr val="FFFFFF"/>
            </a:solidFill>
          </p:spPr>
          <p:txBody>
            <a:bodyPr wrap="square" lIns="0" tIns="0" rIns="0" bIns="0" rtlCol="0"/>
            <a:lstStyle/>
            <a:p>
              <a:endParaRPr/>
            </a:p>
          </p:txBody>
        </p:sp>
        <p:sp>
          <p:nvSpPr>
            <p:cNvPr id="52" name="object 52"/>
            <p:cNvSpPr/>
            <p:nvPr/>
          </p:nvSpPr>
          <p:spPr>
            <a:xfrm>
              <a:off x="603003" y="526008"/>
              <a:ext cx="234315" cy="234315"/>
            </a:xfrm>
            <a:custGeom>
              <a:avLst/>
              <a:gdLst/>
              <a:ahLst/>
              <a:cxnLst/>
              <a:rect l="l" t="t" r="r" b="b"/>
              <a:pathLst>
                <a:path w="234315" h="234315">
                  <a:moveTo>
                    <a:pt x="226174" y="0"/>
                  </a:moveTo>
                  <a:lnTo>
                    <a:pt x="7823" y="0"/>
                  </a:lnTo>
                  <a:lnTo>
                    <a:pt x="0" y="7810"/>
                  </a:lnTo>
                  <a:lnTo>
                    <a:pt x="0" y="226174"/>
                  </a:lnTo>
                  <a:lnTo>
                    <a:pt x="7823" y="233984"/>
                  </a:lnTo>
                  <a:lnTo>
                    <a:pt x="226174" y="233984"/>
                  </a:lnTo>
                  <a:lnTo>
                    <a:pt x="233997" y="226174"/>
                  </a:lnTo>
                  <a:lnTo>
                    <a:pt x="233997" y="7810"/>
                  </a:lnTo>
                  <a:close/>
                </a:path>
              </a:pathLst>
            </a:custGeom>
            <a:solidFill>
              <a:srgbClr val="BCBEC0"/>
            </a:solidFill>
          </p:spPr>
          <p:txBody>
            <a:bodyPr wrap="square" lIns="0" tIns="0" rIns="0" bIns="0" rtlCol="0"/>
            <a:lstStyle/>
            <a:p>
              <a:endParaRPr/>
            </a:p>
          </p:txBody>
        </p:sp>
      </p:grpSp>
      <p:sp>
        <p:nvSpPr>
          <p:cNvPr id="66" name="object 66"/>
          <p:cNvSpPr txBox="1"/>
          <p:nvPr/>
        </p:nvSpPr>
        <p:spPr>
          <a:xfrm>
            <a:off x="8087309" y="852233"/>
            <a:ext cx="6506845" cy="1816972"/>
          </a:xfrm>
          <a:prstGeom prst="rect">
            <a:avLst/>
          </a:prstGeom>
        </p:spPr>
        <p:txBody>
          <a:bodyPr vert="horz" wrap="square" lIns="0" tIns="12700" rIns="0" bIns="0" rtlCol="0">
            <a:spAutoFit/>
          </a:bodyPr>
          <a:lstStyle/>
          <a:p>
            <a:pPr marL="12700" marR="5715" algn="just">
              <a:lnSpc>
                <a:spcPct val="106100"/>
              </a:lnSpc>
              <a:spcBef>
                <a:spcPts val="100"/>
              </a:spcBef>
            </a:pPr>
            <a:r>
              <a:rPr lang="vi-VN" sz="1100" spc="-100">
                <a:solidFill>
                  <a:srgbClr val="02539C"/>
                </a:solidFill>
                <a:latin typeface="Verdana" panose="020B0604030504040204" pitchFamily="34" charset="0"/>
                <a:ea typeface="Verdana" panose="020B0604030504040204" pitchFamily="34" charset="0"/>
                <a:cs typeface="Verdana" panose="020B0604030504040204" pitchFamily="34" charset="0"/>
              </a:rPr>
              <a:t>Thực hiện chiến lược đa ngành trong giai đoạn mới và phát triển cơ khí trở thành lĩnh vực chủ lực, THACO đã phát triển Tổ hợp sản xuất và gia công Cơ khí với tầm nhìn trở thành Trung tâm cơ khí của THACO và hướng đến là Trung tâm cơ khí đa dụng quốc gia.</a:t>
            </a:r>
          </a:p>
          <a:p>
            <a:pPr marL="12700" marR="5715" algn="just">
              <a:lnSpc>
                <a:spcPct val="106100"/>
              </a:lnSpc>
              <a:spcBef>
                <a:spcPts val="100"/>
              </a:spcBef>
            </a:pPr>
            <a:r>
              <a:rPr lang="vi-VN" sz="1100" spc="-100">
                <a:solidFill>
                  <a:srgbClr val="02539C"/>
                </a:solidFill>
                <a:latin typeface="Verdana" panose="020B0604030504040204" pitchFamily="34" charset="0"/>
                <a:ea typeface="Verdana" panose="020B0604030504040204" pitchFamily="34" charset="0"/>
                <a:cs typeface="Verdana" panose="020B0604030504040204" pitchFamily="34" charset="0"/>
              </a:rPr>
              <a:t>Tổ hợp sản xuất và gia công cơ khí được trang bị dây chuyền công nghệ hiện đại chuyển giao từ Hàn Quốc, Nhật Bản, gồm: máy cắt Laser Fiber và CO2, gia công CNC, dây chuyền hàn robot, dây chuyền sơn tĩnh điện (ED),…</a:t>
            </a:r>
          </a:p>
          <a:p>
            <a:pPr marL="12700" marR="5715" algn="just">
              <a:lnSpc>
                <a:spcPct val="106100"/>
              </a:lnSpc>
              <a:spcBef>
                <a:spcPts val="100"/>
              </a:spcBef>
            </a:pPr>
            <a:r>
              <a:rPr lang="vi-VN" sz="1100" spc="-100">
                <a:solidFill>
                  <a:srgbClr val="02539C"/>
                </a:solidFill>
                <a:latin typeface="Verdana" panose="020B0604030504040204" pitchFamily="34" charset="0"/>
                <a:ea typeface="Verdana" panose="020B0604030504040204" pitchFamily="34" charset="0"/>
                <a:cs typeface="Verdana" panose="020B0604030504040204" pitchFamily="34" charset="0"/>
              </a:rPr>
              <a:t>Với công nghệ hiện đại cùng sự đầu tư lớn cho hoạt động nghiên cứu phát triển (R&amp;D), sản phẩm của Tổ hợp sản xuất và gia công cơ khí có chất lượng cao, giá cả hợp lý, phù hợp với yêu cầu riêng biệt của từng đối tác, đáp ứng nhu cầu của khách hàng trong nước  và xuất khẩu, gồm các sản phẩm: gia công cơ khí, cơ khí ô tô, cơ khí nông lâm nghiệp, cơ khí xây dựng, thiết bị công nghiệp, dịch vụ xử lý bề mặt kim loại và nhiệt luyện</a:t>
            </a:r>
          </a:p>
        </p:txBody>
      </p:sp>
      <p:sp>
        <p:nvSpPr>
          <p:cNvPr id="67" name="object 67"/>
          <p:cNvSpPr txBox="1"/>
          <p:nvPr/>
        </p:nvSpPr>
        <p:spPr>
          <a:xfrm>
            <a:off x="8087309" y="2801607"/>
            <a:ext cx="6506209" cy="2150269"/>
          </a:xfrm>
          <a:prstGeom prst="rect">
            <a:avLst/>
          </a:prstGeom>
        </p:spPr>
        <p:txBody>
          <a:bodyPr vert="horz" wrap="square" lIns="0" tIns="12700" rIns="0" bIns="0" rtlCol="0">
            <a:spAutoFit/>
          </a:bodyPr>
          <a:lstStyle/>
          <a:p>
            <a:pPr marL="12700" marR="5715" algn="just">
              <a:lnSpc>
                <a:spcPct val="106100"/>
              </a:lnSpc>
              <a:spcBef>
                <a:spcPts val="100"/>
              </a:spcBef>
            </a:pPr>
            <a:r>
              <a:rPr sz="1100" spc="-100" dirty="0">
                <a:solidFill>
                  <a:srgbClr val="5D5E5E"/>
                </a:solidFill>
                <a:latin typeface="Verdana" panose="020B0604030504040204" pitchFamily="34" charset="0"/>
                <a:ea typeface="Verdana" panose="020B0604030504040204" pitchFamily="34" charset="0"/>
                <a:cs typeface="Verdana" panose="020B0604030504040204" pitchFamily="34" charset="0"/>
              </a:rPr>
              <a:t>In order to implement the multi-field strategies in the new period and develop its mechanical industry to become  main industry. THACO has set new vision for Mechanical Manufacturing and Processing complex as a Mechanical  Center of THACO and aiming to become a Nation’s Multipurpose Mechanical Center.</a:t>
            </a:r>
            <a:endParaRPr sz="1100" spc="-100">
              <a:latin typeface="Verdana" panose="020B0604030504040204" pitchFamily="34" charset="0"/>
              <a:ea typeface="Verdana" panose="020B0604030504040204" pitchFamily="34" charset="0"/>
              <a:cs typeface="Verdana" panose="020B0604030504040204" pitchFamily="34" charset="0"/>
            </a:endParaRPr>
          </a:p>
          <a:p>
            <a:pPr marL="12700" marR="5080" algn="just">
              <a:lnSpc>
                <a:spcPct val="106100"/>
              </a:lnSpc>
              <a:spcBef>
                <a:spcPts val="700"/>
              </a:spcBef>
            </a:pPr>
            <a:r>
              <a:rPr sz="1100" spc="-100" dirty="0">
                <a:solidFill>
                  <a:srgbClr val="5D5E5E"/>
                </a:solidFill>
                <a:latin typeface="Verdana" panose="020B0604030504040204" pitchFamily="34" charset="0"/>
                <a:ea typeface="Verdana" panose="020B0604030504040204" pitchFamily="34" charset="0"/>
                <a:cs typeface="Verdana" panose="020B0604030504040204" pitchFamily="34" charset="0"/>
              </a:rPr>
              <a:t>Mechanical Manufacturing and Processing complex is equipped with advanced technology production lines  which to be transferred from Korea, Japan including welding robot lines, CNC machining, Fiber and CO, laser  cutting machines, ED coating lines,...</a:t>
            </a:r>
            <a:endParaRPr sz="1100" spc="-100">
              <a:latin typeface="Verdana" panose="020B0604030504040204" pitchFamily="34" charset="0"/>
              <a:ea typeface="Verdana" panose="020B0604030504040204" pitchFamily="34" charset="0"/>
              <a:cs typeface="Verdana" panose="020B0604030504040204" pitchFamily="34" charset="0"/>
            </a:endParaRPr>
          </a:p>
          <a:p>
            <a:pPr marL="12700" marR="5080" algn="just">
              <a:lnSpc>
                <a:spcPct val="106100"/>
              </a:lnSpc>
              <a:spcBef>
                <a:spcPts val="695"/>
              </a:spcBef>
            </a:pPr>
            <a:r>
              <a:rPr sz="1100" spc="-100" dirty="0">
                <a:solidFill>
                  <a:srgbClr val="5D5E5E"/>
                </a:solidFill>
                <a:latin typeface="Verdana" panose="020B0604030504040204" pitchFamily="34" charset="0"/>
                <a:ea typeface="Verdana" panose="020B0604030504040204" pitchFamily="34" charset="0"/>
                <a:cs typeface="Verdana" panose="020B0604030504040204" pitchFamily="34" charset="0"/>
              </a:rPr>
              <a:t>With advanced technology and strong investment in the research and development (R&amp;D) activity, Products of  Mechanical Manufacturing and Processing Complex have good quality with reasonable price, matching the  specific requirements of each partner, meeting the demand of domestic and export customers including all  products in terms of mechanical processing, automotive mechanics, Agro-Forestry mechanics, construction  mechanics, industrial equipment and service for metal surface treatment and heat treatment.</a:t>
            </a:r>
            <a:endParaRPr sz="1100" spc="-100">
              <a:latin typeface="Verdana" panose="020B0604030504040204" pitchFamily="34" charset="0"/>
              <a:ea typeface="Verdana" panose="020B0604030504040204" pitchFamily="34" charset="0"/>
              <a:cs typeface="Verdana" panose="020B0604030504040204" pitchFamily="34" charset="0"/>
            </a:endParaRPr>
          </a:p>
        </p:txBody>
      </p:sp>
      <p:pic>
        <p:nvPicPr>
          <p:cNvPr id="1026"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19175" y="469900"/>
            <a:ext cx="2200275" cy="23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0"/>
            <a:ext cx="15119350" cy="10692130"/>
          </a:xfrm>
          <a:custGeom>
            <a:avLst/>
            <a:gdLst/>
            <a:ahLst/>
            <a:cxnLst/>
            <a:rect l="l" t="t" r="r" b="b"/>
            <a:pathLst>
              <a:path w="15119350" h="10692130">
                <a:moveTo>
                  <a:pt x="7560005" y="10692003"/>
                </a:moveTo>
                <a:lnTo>
                  <a:pt x="0" y="10692003"/>
                </a:lnTo>
                <a:lnTo>
                  <a:pt x="0" y="0"/>
                </a:lnTo>
                <a:lnTo>
                  <a:pt x="7560005" y="0"/>
                </a:lnTo>
                <a:lnTo>
                  <a:pt x="7560005" y="10692003"/>
                </a:lnTo>
                <a:close/>
              </a:path>
              <a:path w="15119350" h="10692130">
                <a:moveTo>
                  <a:pt x="15119223" y="10692003"/>
                </a:moveTo>
                <a:lnTo>
                  <a:pt x="7559230" y="10692003"/>
                </a:lnTo>
                <a:lnTo>
                  <a:pt x="7559230" y="0"/>
                </a:lnTo>
                <a:lnTo>
                  <a:pt x="15119223" y="0"/>
                </a:lnTo>
                <a:lnTo>
                  <a:pt x="15119223" y="10692003"/>
                </a:lnTo>
                <a:close/>
              </a:path>
            </a:pathLst>
          </a:custGeom>
          <a:ln w="12700">
            <a:solidFill>
              <a:srgbClr val="231F20"/>
            </a:solidFill>
          </a:ln>
        </p:spPr>
        <p:txBody>
          <a:bodyPr wrap="square" lIns="0" tIns="0" rIns="0" bIns="0" rtlCol="0"/>
          <a:lstStyle/>
          <a:p>
            <a:endParaRPr/>
          </a:p>
        </p:txBody>
      </p:sp>
      <p:sp>
        <p:nvSpPr>
          <p:cNvPr id="4" name="object 4"/>
          <p:cNvSpPr/>
          <p:nvPr/>
        </p:nvSpPr>
        <p:spPr>
          <a:xfrm>
            <a:off x="545414" y="1671802"/>
            <a:ext cx="14042390" cy="3929379"/>
          </a:xfrm>
          <a:custGeom>
            <a:avLst/>
            <a:gdLst/>
            <a:ahLst/>
            <a:cxnLst/>
            <a:rect l="l" t="t" r="r" b="b"/>
            <a:pathLst>
              <a:path w="14042390" h="3929379">
                <a:moveTo>
                  <a:pt x="14042263" y="0"/>
                </a:moveTo>
                <a:lnTo>
                  <a:pt x="0" y="0"/>
                </a:lnTo>
                <a:lnTo>
                  <a:pt x="0" y="3928897"/>
                </a:lnTo>
                <a:lnTo>
                  <a:pt x="14042263" y="3928897"/>
                </a:lnTo>
                <a:lnTo>
                  <a:pt x="14042263" y="0"/>
                </a:lnTo>
                <a:close/>
              </a:path>
            </a:pathLst>
          </a:custGeom>
          <a:solidFill>
            <a:srgbClr val="E6E7E7"/>
          </a:solidFill>
        </p:spPr>
        <p:txBody>
          <a:bodyPr wrap="square" lIns="0" tIns="0" rIns="0" bIns="0" rtlCol="0"/>
          <a:lstStyle/>
          <a:p>
            <a:endParaRPr/>
          </a:p>
        </p:txBody>
      </p:sp>
      <p:sp>
        <p:nvSpPr>
          <p:cNvPr id="60" name="object 60"/>
          <p:cNvSpPr/>
          <p:nvPr/>
        </p:nvSpPr>
        <p:spPr>
          <a:xfrm>
            <a:off x="8720569" y="6749237"/>
            <a:ext cx="5248910" cy="3147695"/>
          </a:xfrm>
          <a:custGeom>
            <a:avLst/>
            <a:gdLst/>
            <a:ahLst/>
            <a:cxnLst/>
            <a:rect l="l" t="t" r="r" b="b"/>
            <a:pathLst>
              <a:path w="5248909" h="3147695">
                <a:moveTo>
                  <a:pt x="0" y="3147377"/>
                </a:moveTo>
                <a:lnTo>
                  <a:pt x="5248325" y="3147377"/>
                </a:lnTo>
                <a:lnTo>
                  <a:pt x="5248325" y="0"/>
                </a:lnTo>
                <a:lnTo>
                  <a:pt x="0" y="0"/>
                </a:lnTo>
                <a:lnTo>
                  <a:pt x="0" y="3147377"/>
                </a:lnTo>
                <a:close/>
              </a:path>
            </a:pathLst>
          </a:custGeom>
          <a:ln w="12700">
            <a:solidFill>
              <a:srgbClr val="E6E7E7"/>
            </a:solidFill>
          </a:ln>
        </p:spPr>
        <p:txBody>
          <a:bodyPr wrap="square" lIns="0" tIns="0" rIns="0" bIns="0" rtlCol="0"/>
          <a:lstStyle/>
          <a:p>
            <a:endParaRPr/>
          </a:p>
        </p:txBody>
      </p:sp>
      <p:sp>
        <p:nvSpPr>
          <p:cNvPr id="61" name="object 61"/>
          <p:cNvSpPr/>
          <p:nvPr/>
        </p:nvSpPr>
        <p:spPr>
          <a:xfrm>
            <a:off x="4737" y="10357561"/>
            <a:ext cx="15115540" cy="72390"/>
          </a:xfrm>
          <a:custGeom>
            <a:avLst/>
            <a:gdLst/>
            <a:ahLst/>
            <a:cxnLst/>
            <a:rect l="l" t="t" r="r" b="b"/>
            <a:pathLst>
              <a:path w="15115540" h="72390">
                <a:moveTo>
                  <a:pt x="0" y="72009"/>
                </a:moveTo>
                <a:lnTo>
                  <a:pt x="15115247" y="72009"/>
                </a:lnTo>
                <a:lnTo>
                  <a:pt x="15115247" y="0"/>
                </a:lnTo>
                <a:lnTo>
                  <a:pt x="0" y="0"/>
                </a:lnTo>
                <a:lnTo>
                  <a:pt x="0" y="72009"/>
                </a:lnTo>
                <a:close/>
              </a:path>
            </a:pathLst>
          </a:custGeom>
          <a:solidFill>
            <a:srgbClr val="BCBEC0"/>
          </a:solidFill>
        </p:spPr>
        <p:txBody>
          <a:bodyPr wrap="square" lIns="0" tIns="0" rIns="0" bIns="0" rtlCol="0"/>
          <a:lstStyle/>
          <a:p>
            <a:endParaRPr/>
          </a:p>
        </p:txBody>
      </p:sp>
      <p:sp>
        <p:nvSpPr>
          <p:cNvPr id="62" name="object 62"/>
          <p:cNvSpPr/>
          <p:nvPr/>
        </p:nvSpPr>
        <p:spPr>
          <a:xfrm>
            <a:off x="545414" y="6671437"/>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63" name="object 63"/>
          <p:cNvSpPr/>
          <p:nvPr/>
        </p:nvSpPr>
        <p:spPr>
          <a:xfrm>
            <a:off x="636574" y="6758140"/>
            <a:ext cx="6289865" cy="3138474"/>
          </a:xfrm>
          <a:prstGeom prst="rect">
            <a:avLst/>
          </a:prstGeom>
          <a:blipFill>
            <a:blip r:embed="rId2" cstate="print"/>
            <a:stretch>
              <a:fillRect/>
            </a:stretch>
          </a:blipFill>
        </p:spPr>
        <p:txBody>
          <a:bodyPr wrap="square" lIns="0" tIns="0" rIns="0" bIns="0" rtlCol="0"/>
          <a:lstStyle/>
          <a:p>
            <a:endParaRPr/>
          </a:p>
        </p:txBody>
      </p:sp>
      <p:sp>
        <p:nvSpPr>
          <p:cNvPr id="64" name="object 64"/>
          <p:cNvSpPr/>
          <p:nvPr/>
        </p:nvSpPr>
        <p:spPr>
          <a:xfrm>
            <a:off x="8113852" y="6671437"/>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65" name="object 65"/>
          <p:cNvSpPr/>
          <p:nvPr/>
        </p:nvSpPr>
        <p:spPr>
          <a:xfrm>
            <a:off x="8204999" y="6758140"/>
            <a:ext cx="6289865" cy="3138474"/>
          </a:xfrm>
          <a:prstGeom prst="rect">
            <a:avLst/>
          </a:prstGeom>
          <a:blipFill>
            <a:blip r:embed="rId3" cstate="print"/>
            <a:stretch>
              <a:fillRect/>
            </a:stretch>
          </a:blipFill>
        </p:spPr>
        <p:txBody>
          <a:bodyPr wrap="square" lIns="0" tIns="0" rIns="0" bIns="0" rtlCol="0"/>
          <a:lstStyle/>
          <a:p>
            <a:endParaRPr/>
          </a:p>
        </p:txBody>
      </p:sp>
      <p:sp>
        <p:nvSpPr>
          <p:cNvPr id="78" name="object 78"/>
          <p:cNvSpPr/>
          <p:nvPr/>
        </p:nvSpPr>
        <p:spPr>
          <a:xfrm>
            <a:off x="5435" y="589330"/>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79" name="object 79"/>
          <p:cNvSpPr/>
          <p:nvPr/>
        </p:nvSpPr>
        <p:spPr>
          <a:xfrm>
            <a:off x="562739" y="481012"/>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7"/>
                </a:lnTo>
                <a:lnTo>
                  <a:pt x="263220" y="323977"/>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80" name="object 80"/>
          <p:cNvSpPr/>
          <p:nvPr/>
        </p:nvSpPr>
        <p:spPr>
          <a:xfrm>
            <a:off x="571745" y="490004"/>
            <a:ext cx="306070" cy="306070"/>
          </a:xfrm>
          <a:custGeom>
            <a:avLst/>
            <a:gdLst/>
            <a:ahLst/>
            <a:cxnLst/>
            <a:rect l="l" t="t" r="r" b="b"/>
            <a:pathLst>
              <a:path w="306069" h="306070">
                <a:moveTo>
                  <a:pt x="252577" y="0"/>
                </a:moveTo>
                <a:lnTo>
                  <a:pt x="53416" y="0"/>
                </a:lnTo>
                <a:lnTo>
                  <a:pt x="32645" y="4202"/>
                </a:lnTo>
                <a:lnTo>
                  <a:pt x="15663" y="15659"/>
                </a:lnTo>
                <a:lnTo>
                  <a:pt x="4204" y="32639"/>
                </a:lnTo>
                <a:lnTo>
                  <a:pt x="0" y="53416"/>
                </a:lnTo>
                <a:lnTo>
                  <a:pt x="0" y="252577"/>
                </a:lnTo>
                <a:lnTo>
                  <a:pt x="4204" y="273346"/>
                </a:lnTo>
                <a:lnTo>
                  <a:pt x="15663" y="290323"/>
                </a:lnTo>
                <a:lnTo>
                  <a:pt x="32645" y="301778"/>
                </a:lnTo>
                <a:lnTo>
                  <a:pt x="53416" y="305981"/>
                </a:lnTo>
                <a:lnTo>
                  <a:pt x="252577" y="305981"/>
                </a:lnTo>
                <a:lnTo>
                  <a:pt x="273348" y="301778"/>
                </a:lnTo>
                <a:lnTo>
                  <a:pt x="290329" y="290323"/>
                </a:lnTo>
                <a:lnTo>
                  <a:pt x="301789" y="273346"/>
                </a:lnTo>
                <a:lnTo>
                  <a:pt x="305993" y="252577"/>
                </a:lnTo>
                <a:lnTo>
                  <a:pt x="305993" y="53416"/>
                </a:lnTo>
                <a:lnTo>
                  <a:pt x="301789" y="32639"/>
                </a:lnTo>
                <a:lnTo>
                  <a:pt x="290329" y="15659"/>
                </a:lnTo>
                <a:lnTo>
                  <a:pt x="273348" y="4202"/>
                </a:lnTo>
                <a:lnTo>
                  <a:pt x="252577" y="0"/>
                </a:lnTo>
                <a:close/>
              </a:path>
            </a:pathLst>
          </a:custGeom>
          <a:solidFill>
            <a:srgbClr val="FFFFFF"/>
          </a:solidFill>
        </p:spPr>
        <p:txBody>
          <a:bodyPr wrap="square" lIns="0" tIns="0" rIns="0" bIns="0" rtlCol="0"/>
          <a:lstStyle/>
          <a:p>
            <a:endParaRPr/>
          </a:p>
        </p:txBody>
      </p:sp>
      <p:sp>
        <p:nvSpPr>
          <p:cNvPr id="81" name="object 81"/>
          <p:cNvSpPr/>
          <p:nvPr/>
        </p:nvSpPr>
        <p:spPr>
          <a:xfrm>
            <a:off x="607740" y="526008"/>
            <a:ext cx="234315" cy="234315"/>
          </a:xfrm>
          <a:custGeom>
            <a:avLst/>
            <a:gdLst/>
            <a:ahLst/>
            <a:cxnLst/>
            <a:rect l="l" t="t" r="r" b="b"/>
            <a:pathLst>
              <a:path w="234315" h="234315">
                <a:moveTo>
                  <a:pt x="226174" y="0"/>
                </a:moveTo>
                <a:lnTo>
                  <a:pt x="7823" y="0"/>
                </a:lnTo>
                <a:lnTo>
                  <a:pt x="0" y="7810"/>
                </a:lnTo>
                <a:lnTo>
                  <a:pt x="0" y="226174"/>
                </a:lnTo>
                <a:lnTo>
                  <a:pt x="7823" y="233984"/>
                </a:lnTo>
                <a:lnTo>
                  <a:pt x="226174" y="233984"/>
                </a:lnTo>
                <a:lnTo>
                  <a:pt x="234010" y="226174"/>
                </a:lnTo>
                <a:lnTo>
                  <a:pt x="234010" y="7810"/>
                </a:lnTo>
                <a:close/>
              </a:path>
            </a:pathLst>
          </a:custGeom>
          <a:solidFill>
            <a:srgbClr val="BCBEC0"/>
          </a:solidFill>
        </p:spPr>
        <p:txBody>
          <a:bodyPr wrap="square" lIns="0" tIns="0" rIns="0" bIns="0" rtlCol="0"/>
          <a:lstStyle/>
          <a:p>
            <a:endParaRPr/>
          </a:p>
        </p:txBody>
      </p:sp>
      <p:sp>
        <p:nvSpPr>
          <p:cNvPr id="82" name="object 82"/>
          <p:cNvSpPr/>
          <p:nvPr/>
        </p:nvSpPr>
        <p:spPr>
          <a:xfrm>
            <a:off x="627240" y="1752524"/>
            <a:ext cx="13867638" cy="3759276"/>
          </a:xfrm>
          <a:prstGeom prst="rect">
            <a:avLst/>
          </a:prstGeom>
          <a:blipFill>
            <a:blip r:embed="rId4" cstate="print"/>
            <a:stretch>
              <a:fillRect/>
            </a:stretch>
          </a:blipFill>
        </p:spPr>
        <p:txBody>
          <a:bodyPr wrap="square" lIns="0" tIns="0" rIns="0" bIns="0" rtlCol="0"/>
          <a:lstStyle/>
          <a:p>
            <a:endParaRPr/>
          </a:p>
        </p:txBody>
      </p:sp>
      <p:sp>
        <p:nvSpPr>
          <p:cNvPr id="83" name="object 83"/>
          <p:cNvSpPr/>
          <p:nvPr/>
        </p:nvSpPr>
        <p:spPr>
          <a:xfrm>
            <a:off x="562745" y="10231565"/>
            <a:ext cx="324485" cy="324485"/>
          </a:xfrm>
          <a:custGeom>
            <a:avLst/>
            <a:gdLst/>
            <a:ahLst/>
            <a:cxnLst/>
            <a:rect l="l" t="t" r="r" b="b"/>
            <a:pathLst>
              <a:path w="324484" h="324484">
                <a:moveTo>
                  <a:pt x="263207" y="0"/>
                </a:moveTo>
                <a:lnTo>
                  <a:pt x="60782" y="0"/>
                </a:lnTo>
                <a:lnTo>
                  <a:pt x="37145" y="4786"/>
                </a:lnTo>
                <a:lnTo>
                  <a:pt x="17822" y="17829"/>
                </a:lnTo>
                <a:lnTo>
                  <a:pt x="4784" y="37156"/>
                </a:lnTo>
                <a:lnTo>
                  <a:pt x="0" y="60794"/>
                </a:lnTo>
                <a:lnTo>
                  <a:pt x="0" y="263232"/>
                </a:lnTo>
                <a:lnTo>
                  <a:pt x="4784" y="286867"/>
                </a:lnTo>
                <a:lnTo>
                  <a:pt x="17822" y="306185"/>
                </a:lnTo>
                <a:lnTo>
                  <a:pt x="37145" y="319220"/>
                </a:lnTo>
                <a:lnTo>
                  <a:pt x="60782" y="324002"/>
                </a:lnTo>
                <a:lnTo>
                  <a:pt x="263207" y="324002"/>
                </a:lnTo>
                <a:lnTo>
                  <a:pt x="286851" y="319220"/>
                </a:lnTo>
                <a:lnTo>
                  <a:pt x="306177" y="306185"/>
                </a:lnTo>
                <a:lnTo>
                  <a:pt x="319218" y="286867"/>
                </a:lnTo>
                <a:lnTo>
                  <a:pt x="324002" y="263232"/>
                </a:lnTo>
                <a:lnTo>
                  <a:pt x="324002" y="60794"/>
                </a:lnTo>
                <a:lnTo>
                  <a:pt x="319218" y="37156"/>
                </a:lnTo>
                <a:lnTo>
                  <a:pt x="306177" y="17829"/>
                </a:lnTo>
                <a:lnTo>
                  <a:pt x="286851" y="4786"/>
                </a:lnTo>
                <a:lnTo>
                  <a:pt x="263207" y="0"/>
                </a:lnTo>
                <a:close/>
              </a:path>
            </a:pathLst>
          </a:custGeom>
          <a:solidFill>
            <a:srgbClr val="BCBEC0"/>
          </a:solidFill>
        </p:spPr>
        <p:txBody>
          <a:bodyPr wrap="square" lIns="0" tIns="0" rIns="0" bIns="0" rtlCol="0"/>
          <a:lstStyle/>
          <a:p>
            <a:endParaRPr/>
          </a:p>
        </p:txBody>
      </p:sp>
      <p:sp>
        <p:nvSpPr>
          <p:cNvPr id="84" name="object 84"/>
          <p:cNvSpPr/>
          <p:nvPr/>
        </p:nvSpPr>
        <p:spPr>
          <a:xfrm>
            <a:off x="571738" y="10240570"/>
            <a:ext cx="306070" cy="306070"/>
          </a:xfrm>
          <a:custGeom>
            <a:avLst/>
            <a:gdLst/>
            <a:ahLst/>
            <a:cxnLst/>
            <a:rect l="l" t="t" r="r" b="b"/>
            <a:pathLst>
              <a:path w="306069" h="306070">
                <a:moveTo>
                  <a:pt x="252577" y="0"/>
                </a:moveTo>
                <a:lnTo>
                  <a:pt x="53428" y="0"/>
                </a:lnTo>
                <a:lnTo>
                  <a:pt x="32655" y="4206"/>
                </a:lnTo>
                <a:lnTo>
                  <a:pt x="15670" y="15670"/>
                </a:lnTo>
                <a:lnTo>
                  <a:pt x="4206" y="32655"/>
                </a:lnTo>
                <a:lnTo>
                  <a:pt x="0" y="53428"/>
                </a:lnTo>
                <a:lnTo>
                  <a:pt x="0" y="252590"/>
                </a:lnTo>
                <a:lnTo>
                  <a:pt x="4206" y="273361"/>
                </a:lnTo>
                <a:lnTo>
                  <a:pt x="15670" y="290342"/>
                </a:lnTo>
                <a:lnTo>
                  <a:pt x="32655" y="301801"/>
                </a:lnTo>
                <a:lnTo>
                  <a:pt x="53428" y="306006"/>
                </a:lnTo>
                <a:lnTo>
                  <a:pt x="252577" y="306006"/>
                </a:lnTo>
                <a:lnTo>
                  <a:pt x="273350" y="301801"/>
                </a:lnTo>
                <a:lnTo>
                  <a:pt x="290336" y="290342"/>
                </a:lnTo>
                <a:lnTo>
                  <a:pt x="301799" y="273361"/>
                </a:lnTo>
                <a:lnTo>
                  <a:pt x="306006" y="252590"/>
                </a:lnTo>
                <a:lnTo>
                  <a:pt x="306006" y="53428"/>
                </a:lnTo>
                <a:lnTo>
                  <a:pt x="301799" y="32655"/>
                </a:lnTo>
                <a:lnTo>
                  <a:pt x="290336" y="15670"/>
                </a:lnTo>
                <a:lnTo>
                  <a:pt x="273350" y="4206"/>
                </a:lnTo>
                <a:lnTo>
                  <a:pt x="252577" y="0"/>
                </a:lnTo>
                <a:close/>
              </a:path>
            </a:pathLst>
          </a:custGeom>
          <a:solidFill>
            <a:srgbClr val="FFFFFF"/>
          </a:solidFill>
        </p:spPr>
        <p:txBody>
          <a:bodyPr wrap="square" lIns="0" tIns="0" rIns="0" bIns="0" rtlCol="0"/>
          <a:lstStyle/>
          <a:p>
            <a:endParaRPr/>
          </a:p>
        </p:txBody>
      </p:sp>
      <p:sp>
        <p:nvSpPr>
          <p:cNvPr id="85" name="object 85"/>
          <p:cNvSpPr/>
          <p:nvPr/>
        </p:nvSpPr>
        <p:spPr>
          <a:xfrm>
            <a:off x="633897" y="10333799"/>
            <a:ext cx="172130" cy="119557"/>
          </a:xfrm>
          <a:prstGeom prst="rect">
            <a:avLst/>
          </a:prstGeom>
          <a:blipFill>
            <a:blip r:embed="rId5" cstate="print"/>
            <a:stretch>
              <a:fillRect/>
            </a:stretch>
          </a:blipFill>
        </p:spPr>
        <p:txBody>
          <a:bodyPr wrap="square" lIns="0" tIns="0" rIns="0" bIns="0" rtlCol="0"/>
          <a:lstStyle/>
          <a:p>
            <a:endParaRPr/>
          </a:p>
        </p:txBody>
      </p:sp>
      <p:sp>
        <p:nvSpPr>
          <p:cNvPr id="86" name="object 86"/>
          <p:cNvSpPr/>
          <p:nvPr/>
        </p:nvSpPr>
        <p:spPr>
          <a:xfrm>
            <a:off x="14242707" y="10231565"/>
            <a:ext cx="324485" cy="324485"/>
          </a:xfrm>
          <a:custGeom>
            <a:avLst/>
            <a:gdLst/>
            <a:ahLst/>
            <a:cxnLst/>
            <a:rect l="l" t="t" r="r" b="b"/>
            <a:pathLst>
              <a:path w="324484" h="324484">
                <a:moveTo>
                  <a:pt x="263232" y="0"/>
                </a:moveTo>
                <a:lnTo>
                  <a:pt x="60807" y="0"/>
                </a:lnTo>
                <a:lnTo>
                  <a:pt x="37167" y="4786"/>
                </a:lnTo>
                <a:lnTo>
                  <a:pt x="17835" y="17829"/>
                </a:lnTo>
                <a:lnTo>
                  <a:pt x="4788" y="37156"/>
                </a:lnTo>
                <a:lnTo>
                  <a:pt x="0" y="60794"/>
                </a:lnTo>
                <a:lnTo>
                  <a:pt x="0" y="263232"/>
                </a:lnTo>
                <a:lnTo>
                  <a:pt x="4788" y="286867"/>
                </a:lnTo>
                <a:lnTo>
                  <a:pt x="17835" y="306185"/>
                </a:lnTo>
                <a:lnTo>
                  <a:pt x="37167" y="319220"/>
                </a:lnTo>
                <a:lnTo>
                  <a:pt x="60807" y="324002"/>
                </a:lnTo>
                <a:lnTo>
                  <a:pt x="263232" y="324002"/>
                </a:lnTo>
                <a:lnTo>
                  <a:pt x="286867" y="319220"/>
                </a:lnTo>
                <a:lnTo>
                  <a:pt x="306185" y="306185"/>
                </a:lnTo>
                <a:lnTo>
                  <a:pt x="319220" y="286867"/>
                </a:lnTo>
                <a:lnTo>
                  <a:pt x="324002" y="263232"/>
                </a:lnTo>
                <a:lnTo>
                  <a:pt x="324002" y="60794"/>
                </a:lnTo>
                <a:lnTo>
                  <a:pt x="319220" y="37156"/>
                </a:lnTo>
                <a:lnTo>
                  <a:pt x="306185" y="17829"/>
                </a:lnTo>
                <a:lnTo>
                  <a:pt x="286867" y="4786"/>
                </a:lnTo>
                <a:lnTo>
                  <a:pt x="263232" y="0"/>
                </a:lnTo>
                <a:close/>
              </a:path>
            </a:pathLst>
          </a:custGeom>
          <a:solidFill>
            <a:srgbClr val="BCBEC0"/>
          </a:solidFill>
        </p:spPr>
        <p:txBody>
          <a:bodyPr wrap="square" lIns="0" tIns="0" rIns="0" bIns="0" rtlCol="0"/>
          <a:lstStyle/>
          <a:p>
            <a:endParaRPr/>
          </a:p>
        </p:txBody>
      </p:sp>
      <p:sp>
        <p:nvSpPr>
          <p:cNvPr id="87" name="object 87"/>
          <p:cNvSpPr/>
          <p:nvPr/>
        </p:nvSpPr>
        <p:spPr>
          <a:xfrm>
            <a:off x="14251699" y="10240570"/>
            <a:ext cx="306070" cy="306070"/>
          </a:xfrm>
          <a:custGeom>
            <a:avLst/>
            <a:gdLst/>
            <a:ahLst/>
            <a:cxnLst/>
            <a:rect l="l" t="t" r="r" b="b"/>
            <a:pathLst>
              <a:path w="306069" h="306070">
                <a:moveTo>
                  <a:pt x="252590" y="0"/>
                </a:moveTo>
                <a:lnTo>
                  <a:pt x="53428" y="0"/>
                </a:lnTo>
                <a:lnTo>
                  <a:pt x="32650" y="4206"/>
                </a:lnTo>
                <a:lnTo>
                  <a:pt x="15665" y="15670"/>
                </a:lnTo>
                <a:lnTo>
                  <a:pt x="4204" y="32655"/>
                </a:lnTo>
                <a:lnTo>
                  <a:pt x="0" y="53428"/>
                </a:lnTo>
                <a:lnTo>
                  <a:pt x="0" y="252590"/>
                </a:lnTo>
                <a:lnTo>
                  <a:pt x="4204" y="273361"/>
                </a:lnTo>
                <a:lnTo>
                  <a:pt x="15665" y="290342"/>
                </a:lnTo>
                <a:lnTo>
                  <a:pt x="32650" y="301801"/>
                </a:lnTo>
                <a:lnTo>
                  <a:pt x="53428" y="306006"/>
                </a:lnTo>
                <a:lnTo>
                  <a:pt x="252590" y="306006"/>
                </a:lnTo>
                <a:lnTo>
                  <a:pt x="273357" y="301801"/>
                </a:lnTo>
                <a:lnTo>
                  <a:pt x="290344" y="290342"/>
                </a:lnTo>
                <a:lnTo>
                  <a:pt x="301810" y="273361"/>
                </a:lnTo>
                <a:lnTo>
                  <a:pt x="306019" y="252590"/>
                </a:lnTo>
                <a:lnTo>
                  <a:pt x="306019" y="53428"/>
                </a:lnTo>
                <a:lnTo>
                  <a:pt x="301810" y="32655"/>
                </a:lnTo>
                <a:lnTo>
                  <a:pt x="290344" y="15670"/>
                </a:lnTo>
                <a:lnTo>
                  <a:pt x="273357" y="4206"/>
                </a:lnTo>
                <a:lnTo>
                  <a:pt x="252590" y="0"/>
                </a:lnTo>
                <a:close/>
              </a:path>
            </a:pathLst>
          </a:custGeom>
          <a:solidFill>
            <a:srgbClr val="FFFFFF"/>
          </a:solidFill>
        </p:spPr>
        <p:txBody>
          <a:bodyPr wrap="square" lIns="0" tIns="0" rIns="0" bIns="0" rtlCol="0"/>
          <a:lstStyle/>
          <a:p>
            <a:endParaRPr/>
          </a:p>
        </p:txBody>
      </p:sp>
      <p:sp>
        <p:nvSpPr>
          <p:cNvPr id="88" name="object 88"/>
          <p:cNvSpPr/>
          <p:nvPr/>
        </p:nvSpPr>
        <p:spPr>
          <a:xfrm>
            <a:off x="14313910" y="10333799"/>
            <a:ext cx="164114" cy="119562"/>
          </a:xfrm>
          <a:prstGeom prst="rect">
            <a:avLst/>
          </a:prstGeom>
          <a:blipFill>
            <a:blip r:embed="rId6" cstate="print"/>
            <a:stretch>
              <a:fillRect/>
            </a:stretch>
          </a:blipFill>
        </p:spPr>
        <p:txBody>
          <a:bodyPr wrap="square" lIns="0" tIns="0" rIns="0" bIns="0" rtlCol="0"/>
          <a:lstStyle/>
          <a:p>
            <a:endParaRPr/>
          </a:p>
        </p:txBody>
      </p:sp>
      <p:sp>
        <p:nvSpPr>
          <p:cNvPr id="90" name="Rectangle 89"/>
          <p:cNvSpPr>
            <a:spLocks noChangeArrowheads="1"/>
          </p:cNvSpPr>
          <p:nvPr/>
        </p:nvSpPr>
        <p:spPr bwMode="auto">
          <a:xfrm>
            <a:off x="607740" y="927100"/>
            <a:ext cx="3898947" cy="600164"/>
          </a:xfrm>
          <a:prstGeom prst="rect">
            <a:avLst/>
          </a:prstGeom>
          <a:noFill/>
          <a:ln w="9525">
            <a:noFill/>
            <a:miter lim="800000"/>
            <a:headEnd/>
            <a:tailEnd/>
          </a:ln>
        </p:spPr>
        <p:txBody>
          <a:bodyPr wrap="square">
            <a:spAutoFit/>
          </a:bodyPr>
          <a:lstStyle/>
          <a:p>
            <a:pPr marL="381000" indent="-381000">
              <a:defRPr/>
            </a:pPr>
            <a:r>
              <a:rPr lang="en-US" sz="1100" b="1" dirty="0">
                <a:solidFill>
                  <a:srgbClr val="00529C"/>
                </a:solidFill>
                <a:latin typeface="Verdana" panose="020B0604030504040204" pitchFamily="34" charset="0"/>
                <a:ea typeface="Verdana" panose="020B0604030504040204" pitchFamily="34" charset="0"/>
                <a:cs typeface="Verdana" panose="020B0604030504040204" pitchFamily="34" charset="0"/>
              </a:rPr>
              <a:t>DÂY CHUYỀN XẢ BĂNG/ </a:t>
            </a:r>
            <a:r>
              <a:rPr lang="en-US"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SLITTING LINE</a:t>
            </a:r>
          </a:p>
          <a:p>
            <a:pPr marL="12700" indent="-228600">
              <a:defRPr/>
            </a:pP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Độ</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dày</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 0.3-6 mm</a:t>
            </a:r>
          </a:p>
          <a:p>
            <a:pPr marL="12700" indent="-228600">
              <a:defRPr/>
            </a:pP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Chiều</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rộng</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Width: 50-1,200 mm</a:t>
            </a:r>
          </a:p>
        </p:txBody>
      </p:sp>
      <p:sp>
        <p:nvSpPr>
          <p:cNvPr id="91" name="Rectangle 90"/>
          <p:cNvSpPr>
            <a:spLocks noChangeArrowheads="1"/>
          </p:cNvSpPr>
          <p:nvPr/>
        </p:nvSpPr>
        <p:spPr bwMode="auto">
          <a:xfrm>
            <a:off x="562739" y="6040495"/>
            <a:ext cx="3809998" cy="630942"/>
          </a:xfrm>
          <a:prstGeom prst="rect">
            <a:avLst/>
          </a:prstGeom>
          <a:noFill/>
          <a:ln w="9525">
            <a:noFill/>
            <a:miter lim="800000"/>
            <a:headEnd/>
            <a:tailEnd/>
          </a:ln>
        </p:spPr>
        <p:txBody>
          <a:bodyPr wrap="square">
            <a:spAutoFit/>
          </a:bodyPr>
          <a:lstStyle/>
          <a:p>
            <a:pPr marL="381000" indent="-228600">
              <a:defRPr/>
            </a:pPr>
            <a:r>
              <a:rPr lang="en-US" sz="1100" b="1" dirty="0">
                <a:solidFill>
                  <a:srgbClr val="00529C"/>
                </a:solidFill>
                <a:latin typeface="Verdana" panose="020B0604030504040204" pitchFamily="34" charset="0"/>
                <a:ea typeface="Verdana" panose="020B0604030504040204" pitchFamily="34" charset="0"/>
                <a:cs typeface="Verdana" panose="020B0604030504040204" pitchFamily="34" charset="0"/>
              </a:rPr>
              <a:t>DÂY CHUYỀN CẮT THÉP TẤM/ </a:t>
            </a:r>
            <a:r>
              <a:rPr lang="en-US"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SLITTING</a:t>
            </a:r>
            <a:r>
              <a:rPr lang="en-US" sz="1300" b="1" dirty="0" smtClean="0">
                <a:solidFill>
                  <a:srgbClr val="0000FF"/>
                </a:solidFill>
                <a:latin typeface="Verdana" panose="020B0604030504040204" pitchFamily="34" charset="0"/>
                <a:ea typeface="Verdana" panose="020B0604030504040204" pitchFamily="34" charset="0"/>
                <a:cs typeface="Verdana" panose="020B0604030504040204" pitchFamily="34" charset="0"/>
              </a:rPr>
              <a:t> </a:t>
            </a:r>
            <a:r>
              <a:rPr lang="en-US"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LINE</a:t>
            </a:r>
          </a:p>
          <a:p>
            <a:pPr marL="381000" indent="-228600">
              <a:defRPr/>
            </a:pP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Độ</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dày</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 1-12 MM</a:t>
            </a:r>
          </a:p>
          <a:p>
            <a:pPr marL="381000" indent="-228600">
              <a:defRPr/>
            </a:pP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Chiều</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rộng</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Width:  800-2,000 mm</a:t>
            </a:r>
          </a:p>
        </p:txBody>
      </p:sp>
      <p:sp>
        <p:nvSpPr>
          <p:cNvPr id="92" name="Rectangle 91"/>
          <p:cNvSpPr>
            <a:spLocks noChangeArrowheads="1"/>
          </p:cNvSpPr>
          <p:nvPr/>
        </p:nvSpPr>
        <p:spPr bwMode="auto">
          <a:xfrm>
            <a:off x="8204999" y="6040495"/>
            <a:ext cx="4804506" cy="600164"/>
          </a:xfrm>
          <a:prstGeom prst="rect">
            <a:avLst/>
          </a:prstGeom>
          <a:noFill/>
          <a:ln w="9525">
            <a:noFill/>
            <a:miter lim="800000"/>
            <a:headEnd/>
            <a:tailEnd/>
          </a:ln>
        </p:spPr>
        <p:txBody>
          <a:bodyPr wrap="square">
            <a:spAutoFit/>
          </a:bodyPr>
          <a:lstStyle/>
          <a:p>
            <a:pPr marL="381000" indent="-381000">
              <a:defRPr/>
            </a:pPr>
            <a:r>
              <a:rPr lang="en-US" sz="1100" b="1" dirty="0">
                <a:solidFill>
                  <a:srgbClr val="00529C"/>
                </a:solidFill>
                <a:latin typeface="Verdana" panose="020B0604030504040204" pitchFamily="34" charset="0"/>
                <a:ea typeface="Verdana" panose="020B0604030504040204" pitchFamily="34" charset="0"/>
                <a:cs typeface="Verdana" panose="020B0604030504040204" pitchFamily="34" charset="0"/>
              </a:rPr>
              <a:t>DÂY CHUYỀN SẢN XUẤT THÉP ỐNG/ </a:t>
            </a:r>
            <a:r>
              <a:rPr lang="en-US"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THÉP HỘP</a:t>
            </a:r>
          </a:p>
          <a:p>
            <a:pPr marL="12700" indent="-228600">
              <a:defRPr/>
            </a:pP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Độ</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dày</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 1 - 5 mm</a:t>
            </a:r>
          </a:p>
          <a:p>
            <a:pPr marL="12700" indent="-228600">
              <a:defRPr/>
            </a:pP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Chiều</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rộng</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Width: 9,000 mm</a:t>
            </a:r>
          </a:p>
        </p:txBody>
      </p:sp>
      <p:sp>
        <p:nvSpPr>
          <p:cNvPr id="37" name="Rectangle 36"/>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CÔNG NGHỆ/ </a:t>
            </a:r>
            <a:r>
              <a:rPr lang="en-US" sz="16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TECHNOLOGY</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0"/>
            <a:ext cx="15119350" cy="10692130"/>
          </a:xfrm>
          <a:custGeom>
            <a:avLst/>
            <a:gdLst/>
            <a:ahLst/>
            <a:cxnLst/>
            <a:rect l="l" t="t" r="r" b="b"/>
            <a:pathLst>
              <a:path w="15119350" h="10692130">
                <a:moveTo>
                  <a:pt x="7560005" y="10692003"/>
                </a:moveTo>
                <a:lnTo>
                  <a:pt x="0" y="10692003"/>
                </a:lnTo>
                <a:lnTo>
                  <a:pt x="0" y="0"/>
                </a:lnTo>
                <a:lnTo>
                  <a:pt x="7560005" y="0"/>
                </a:lnTo>
                <a:lnTo>
                  <a:pt x="7560005" y="10692003"/>
                </a:lnTo>
                <a:close/>
              </a:path>
              <a:path w="15119350" h="10692130">
                <a:moveTo>
                  <a:pt x="15119223" y="10692003"/>
                </a:moveTo>
                <a:lnTo>
                  <a:pt x="7559230" y="10692003"/>
                </a:lnTo>
                <a:lnTo>
                  <a:pt x="7559230" y="0"/>
                </a:lnTo>
                <a:lnTo>
                  <a:pt x="15119223" y="0"/>
                </a:lnTo>
                <a:lnTo>
                  <a:pt x="15119223" y="10692003"/>
                </a:lnTo>
                <a:close/>
              </a:path>
            </a:pathLst>
          </a:custGeom>
          <a:ln w="12700">
            <a:solidFill>
              <a:srgbClr val="231F20"/>
            </a:solidFill>
          </a:ln>
        </p:spPr>
        <p:txBody>
          <a:bodyPr wrap="square" lIns="0" tIns="0" rIns="0" bIns="0" rtlCol="0"/>
          <a:lstStyle/>
          <a:p>
            <a:endParaRPr/>
          </a:p>
        </p:txBody>
      </p:sp>
      <p:sp>
        <p:nvSpPr>
          <p:cNvPr id="4" name="object 4"/>
          <p:cNvSpPr/>
          <p:nvPr/>
        </p:nvSpPr>
        <p:spPr>
          <a:xfrm>
            <a:off x="545414" y="1762290"/>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5" name="object 5"/>
          <p:cNvSpPr/>
          <p:nvPr/>
        </p:nvSpPr>
        <p:spPr>
          <a:xfrm>
            <a:off x="636574" y="1848993"/>
            <a:ext cx="6289865" cy="3138474"/>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8113852" y="1762290"/>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7" name="object 7"/>
          <p:cNvSpPr/>
          <p:nvPr/>
        </p:nvSpPr>
        <p:spPr>
          <a:xfrm>
            <a:off x="8204999" y="1848993"/>
            <a:ext cx="6289865" cy="3138474"/>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545414" y="6353924"/>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9" name="object 9"/>
          <p:cNvSpPr/>
          <p:nvPr/>
        </p:nvSpPr>
        <p:spPr>
          <a:xfrm>
            <a:off x="636574" y="6440627"/>
            <a:ext cx="6289865" cy="3138474"/>
          </a:xfrm>
          <a:prstGeom prst="rect">
            <a:avLst/>
          </a:prstGeom>
          <a:blipFill>
            <a:blip r:embed="rId4" cstate="print"/>
            <a:stretch>
              <a:fillRect/>
            </a:stretch>
          </a:blipFill>
        </p:spPr>
        <p:txBody>
          <a:bodyPr wrap="square" lIns="0" tIns="0" rIns="0" bIns="0" rtlCol="0"/>
          <a:lstStyle/>
          <a:p>
            <a:endParaRPr/>
          </a:p>
        </p:txBody>
      </p:sp>
      <p:sp>
        <p:nvSpPr>
          <p:cNvPr id="56" name="object 56"/>
          <p:cNvSpPr/>
          <p:nvPr/>
        </p:nvSpPr>
        <p:spPr>
          <a:xfrm>
            <a:off x="4737" y="10357561"/>
            <a:ext cx="15115540" cy="72390"/>
          </a:xfrm>
          <a:custGeom>
            <a:avLst/>
            <a:gdLst/>
            <a:ahLst/>
            <a:cxnLst/>
            <a:rect l="l" t="t" r="r" b="b"/>
            <a:pathLst>
              <a:path w="15115540" h="72390">
                <a:moveTo>
                  <a:pt x="0" y="72009"/>
                </a:moveTo>
                <a:lnTo>
                  <a:pt x="15115247" y="72009"/>
                </a:lnTo>
                <a:lnTo>
                  <a:pt x="15115247" y="0"/>
                </a:lnTo>
                <a:lnTo>
                  <a:pt x="0" y="0"/>
                </a:lnTo>
                <a:lnTo>
                  <a:pt x="0" y="72009"/>
                </a:lnTo>
                <a:close/>
              </a:path>
            </a:pathLst>
          </a:custGeom>
          <a:solidFill>
            <a:srgbClr val="BCBEC0"/>
          </a:solidFill>
        </p:spPr>
        <p:txBody>
          <a:bodyPr wrap="square" lIns="0" tIns="0" rIns="0" bIns="0" rtlCol="0"/>
          <a:lstStyle/>
          <a:p>
            <a:endParaRPr/>
          </a:p>
        </p:txBody>
      </p:sp>
      <p:sp>
        <p:nvSpPr>
          <p:cNvPr id="57" name="object 57"/>
          <p:cNvSpPr/>
          <p:nvPr/>
        </p:nvSpPr>
        <p:spPr>
          <a:xfrm>
            <a:off x="8113852" y="6353924"/>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58" name="object 58"/>
          <p:cNvSpPr/>
          <p:nvPr/>
        </p:nvSpPr>
        <p:spPr>
          <a:xfrm>
            <a:off x="8204999" y="6440627"/>
            <a:ext cx="6289865" cy="3138474"/>
          </a:xfrm>
          <a:prstGeom prst="rect">
            <a:avLst/>
          </a:prstGeom>
          <a:blipFill>
            <a:blip r:embed="rId5" cstate="print"/>
            <a:stretch>
              <a:fillRect/>
            </a:stretch>
          </a:blipFill>
        </p:spPr>
        <p:txBody>
          <a:bodyPr wrap="square" lIns="0" tIns="0" rIns="0" bIns="0" rtlCol="0"/>
          <a:lstStyle/>
          <a:p>
            <a:endParaRPr/>
          </a:p>
        </p:txBody>
      </p:sp>
      <p:sp>
        <p:nvSpPr>
          <p:cNvPr id="80" name="object 80"/>
          <p:cNvSpPr/>
          <p:nvPr/>
        </p:nvSpPr>
        <p:spPr>
          <a:xfrm>
            <a:off x="5435" y="589330"/>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81" name="object 81"/>
          <p:cNvSpPr/>
          <p:nvPr/>
        </p:nvSpPr>
        <p:spPr>
          <a:xfrm>
            <a:off x="562739" y="481012"/>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7"/>
                </a:lnTo>
                <a:lnTo>
                  <a:pt x="263220" y="323977"/>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82" name="object 82"/>
          <p:cNvSpPr/>
          <p:nvPr/>
        </p:nvSpPr>
        <p:spPr>
          <a:xfrm>
            <a:off x="571745" y="490004"/>
            <a:ext cx="306070" cy="306070"/>
          </a:xfrm>
          <a:custGeom>
            <a:avLst/>
            <a:gdLst/>
            <a:ahLst/>
            <a:cxnLst/>
            <a:rect l="l" t="t" r="r" b="b"/>
            <a:pathLst>
              <a:path w="306069" h="306070">
                <a:moveTo>
                  <a:pt x="252577" y="0"/>
                </a:moveTo>
                <a:lnTo>
                  <a:pt x="53416" y="0"/>
                </a:lnTo>
                <a:lnTo>
                  <a:pt x="32645" y="4202"/>
                </a:lnTo>
                <a:lnTo>
                  <a:pt x="15663" y="15659"/>
                </a:lnTo>
                <a:lnTo>
                  <a:pt x="4204" y="32639"/>
                </a:lnTo>
                <a:lnTo>
                  <a:pt x="0" y="53416"/>
                </a:lnTo>
                <a:lnTo>
                  <a:pt x="0" y="252577"/>
                </a:lnTo>
                <a:lnTo>
                  <a:pt x="4204" y="273346"/>
                </a:lnTo>
                <a:lnTo>
                  <a:pt x="15663" y="290323"/>
                </a:lnTo>
                <a:lnTo>
                  <a:pt x="32645" y="301778"/>
                </a:lnTo>
                <a:lnTo>
                  <a:pt x="53416" y="305981"/>
                </a:lnTo>
                <a:lnTo>
                  <a:pt x="252577" y="305981"/>
                </a:lnTo>
                <a:lnTo>
                  <a:pt x="273348" y="301778"/>
                </a:lnTo>
                <a:lnTo>
                  <a:pt x="290329" y="290323"/>
                </a:lnTo>
                <a:lnTo>
                  <a:pt x="301789" y="273346"/>
                </a:lnTo>
                <a:lnTo>
                  <a:pt x="305993" y="252577"/>
                </a:lnTo>
                <a:lnTo>
                  <a:pt x="305993" y="53416"/>
                </a:lnTo>
                <a:lnTo>
                  <a:pt x="301789" y="32639"/>
                </a:lnTo>
                <a:lnTo>
                  <a:pt x="290329" y="15659"/>
                </a:lnTo>
                <a:lnTo>
                  <a:pt x="273348" y="4202"/>
                </a:lnTo>
                <a:lnTo>
                  <a:pt x="252577" y="0"/>
                </a:lnTo>
                <a:close/>
              </a:path>
            </a:pathLst>
          </a:custGeom>
          <a:solidFill>
            <a:srgbClr val="FFFFFF"/>
          </a:solidFill>
        </p:spPr>
        <p:txBody>
          <a:bodyPr wrap="square" lIns="0" tIns="0" rIns="0" bIns="0" rtlCol="0"/>
          <a:lstStyle/>
          <a:p>
            <a:endParaRPr/>
          </a:p>
        </p:txBody>
      </p:sp>
      <p:sp>
        <p:nvSpPr>
          <p:cNvPr id="83" name="object 83"/>
          <p:cNvSpPr/>
          <p:nvPr/>
        </p:nvSpPr>
        <p:spPr>
          <a:xfrm>
            <a:off x="562737" y="526008"/>
            <a:ext cx="324485" cy="10029825"/>
          </a:xfrm>
          <a:custGeom>
            <a:avLst/>
            <a:gdLst/>
            <a:ahLst/>
            <a:cxnLst/>
            <a:rect l="l" t="t" r="r" b="b"/>
            <a:pathLst>
              <a:path w="324484" h="10029825">
                <a:moveTo>
                  <a:pt x="279006" y="7810"/>
                </a:moveTo>
                <a:lnTo>
                  <a:pt x="271170" y="0"/>
                </a:lnTo>
                <a:lnTo>
                  <a:pt x="52819" y="0"/>
                </a:lnTo>
                <a:lnTo>
                  <a:pt x="44996" y="7810"/>
                </a:lnTo>
                <a:lnTo>
                  <a:pt x="44996" y="226174"/>
                </a:lnTo>
                <a:lnTo>
                  <a:pt x="52819" y="233984"/>
                </a:lnTo>
                <a:lnTo>
                  <a:pt x="271170" y="233984"/>
                </a:lnTo>
                <a:lnTo>
                  <a:pt x="279006" y="226174"/>
                </a:lnTo>
                <a:lnTo>
                  <a:pt x="279006" y="7810"/>
                </a:lnTo>
                <a:close/>
              </a:path>
              <a:path w="324484" h="10029825">
                <a:moveTo>
                  <a:pt x="324002" y="9766338"/>
                </a:moveTo>
                <a:lnTo>
                  <a:pt x="319214" y="9742703"/>
                </a:lnTo>
                <a:lnTo>
                  <a:pt x="306184" y="9723387"/>
                </a:lnTo>
                <a:lnTo>
                  <a:pt x="286854" y="9710344"/>
                </a:lnTo>
                <a:lnTo>
                  <a:pt x="263207" y="9705569"/>
                </a:lnTo>
                <a:lnTo>
                  <a:pt x="60782" y="9705569"/>
                </a:lnTo>
                <a:lnTo>
                  <a:pt x="37147" y="9710344"/>
                </a:lnTo>
                <a:lnTo>
                  <a:pt x="17830" y="9723387"/>
                </a:lnTo>
                <a:lnTo>
                  <a:pt x="4787" y="9742703"/>
                </a:lnTo>
                <a:lnTo>
                  <a:pt x="0" y="9766338"/>
                </a:lnTo>
                <a:lnTo>
                  <a:pt x="0" y="9968801"/>
                </a:lnTo>
                <a:lnTo>
                  <a:pt x="4787" y="9992423"/>
                </a:lnTo>
                <a:lnTo>
                  <a:pt x="17830" y="10011727"/>
                </a:lnTo>
                <a:lnTo>
                  <a:pt x="37147" y="10024770"/>
                </a:lnTo>
                <a:lnTo>
                  <a:pt x="60782" y="10029558"/>
                </a:lnTo>
                <a:lnTo>
                  <a:pt x="263207" y="10029558"/>
                </a:lnTo>
                <a:lnTo>
                  <a:pt x="286854" y="10024770"/>
                </a:lnTo>
                <a:lnTo>
                  <a:pt x="306184" y="10011727"/>
                </a:lnTo>
                <a:lnTo>
                  <a:pt x="319214" y="9992423"/>
                </a:lnTo>
                <a:lnTo>
                  <a:pt x="324002" y="9968801"/>
                </a:lnTo>
                <a:lnTo>
                  <a:pt x="324002" y="9766338"/>
                </a:lnTo>
                <a:close/>
              </a:path>
            </a:pathLst>
          </a:custGeom>
          <a:solidFill>
            <a:srgbClr val="BCBEC0"/>
          </a:solidFill>
        </p:spPr>
        <p:txBody>
          <a:bodyPr wrap="square" lIns="0" tIns="0" rIns="0" bIns="0" rtlCol="0"/>
          <a:lstStyle/>
          <a:p>
            <a:endParaRPr/>
          </a:p>
        </p:txBody>
      </p:sp>
      <p:sp>
        <p:nvSpPr>
          <p:cNvPr id="84" name="object 84"/>
          <p:cNvSpPr/>
          <p:nvPr/>
        </p:nvSpPr>
        <p:spPr>
          <a:xfrm>
            <a:off x="571738" y="10240582"/>
            <a:ext cx="306070" cy="306070"/>
          </a:xfrm>
          <a:custGeom>
            <a:avLst/>
            <a:gdLst/>
            <a:ahLst/>
            <a:cxnLst/>
            <a:rect l="l" t="t" r="r" b="b"/>
            <a:pathLst>
              <a:path w="306069" h="306070">
                <a:moveTo>
                  <a:pt x="252577" y="0"/>
                </a:moveTo>
                <a:lnTo>
                  <a:pt x="53428" y="0"/>
                </a:lnTo>
                <a:lnTo>
                  <a:pt x="32655" y="4200"/>
                </a:lnTo>
                <a:lnTo>
                  <a:pt x="15670" y="15651"/>
                </a:lnTo>
                <a:lnTo>
                  <a:pt x="4206" y="32623"/>
                </a:lnTo>
                <a:lnTo>
                  <a:pt x="0" y="53390"/>
                </a:lnTo>
                <a:lnTo>
                  <a:pt x="0" y="252577"/>
                </a:lnTo>
                <a:lnTo>
                  <a:pt x="4206" y="273333"/>
                </a:lnTo>
                <a:lnTo>
                  <a:pt x="15670" y="290307"/>
                </a:lnTo>
                <a:lnTo>
                  <a:pt x="32655" y="301764"/>
                </a:lnTo>
                <a:lnTo>
                  <a:pt x="53428" y="305968"/>
                </a:lnTo>
                <a:lnTo>
                  <a:pt x="252577" y="305968"/>
                </a:lnTo>
                <a:lnTo>
                  <a:pt x="273350" y="301764"/>
                </a:lnTo>
                <a:lnTo>
                  <a:pt x="290336" y="290307"/>
                </a:lnTo>
                <a:lnTo>
                  <a:pt x="301799" y="273333"/>
                </a:lnTo>
                <a:lnTo>
                  <a:pt x="306006" y="252577"/>
                </a:lnTo>
                <a:lnTo>
                  <a:pt x="306006" y="53390"/>
                </a:lnTo>
                <a:lnTo>
                  <a:pt x="301799" y="32623"/>
                </a:lnTo>
                <a:lnTo>
                  <a:pt x="290336" y="15651"/>
                </a:lnTo>
                <a:lnTo>
                  <a:pt x="273350" y="4200"/>
                </a:lnTo>
                <a:lnTo>
                  <a:pt x="252577" y="0"/>
                </a:lnTo>
                <a:close/>
              </a:path>
            </a:pathLst>
          </a:custGeom>
          <a:solidFill>
            <a:srgbClr val="FFFFFF"/>
          </a:solidFill>
        </p:spPr>
        <p:txBody>
          <a:bodyPr wrap="square" lIns="0" tIns="0" rIns="0" bIns="0" rtlCol="0"/>
          <a:lstStyle/>
          <a:p>
            <a:endParaRPr/>
          </a:p>
        </p:txBody>
      </p:sp>
      <p:sp>
        <p:nvSpPr>
          <p:cNvPr id="85" name="object 85"/>
          <p:cNvSpPr/>
          <p:nvPr/>
        </p:nvSpPr>
        <p:spPr>
          <a:xfrm>
            <a:off x="633897" y="10333774"/>
            <a:ext cx="170170" cy="119550"/>
          </a:xfrm>
          <a:prstGeom prst="rect">
            <a:avLst/>
          </a:prstGeom>
          <a:blipFill>
            <a:blip r:embed="rId6" cstate="print"/>
            <a:stretch>
              <a:fillRect/>
            </a:stretch>
          </a:blipFill>
        </p:spPr>
        <p:txBody>
          <a:bodyPr wrap="square" lIns="0" tIns="0" rIns="0" bIns="0" rtlCol="0"/>
          <a:lstStyle/>
          <a:p>
            <a:endParaRPr/>
          </a:p>
        </p:txBody>
      </p:sp>
      <p:sp>
        <p:nvSpPr>
          <p:cNvPr id="86" name="object 86"/>
          <p:cNvSpPr/>
          <p:nvPr/>
        </p:nvSpPr>
        <p:spPr>
          <a:xfrm>
            <a:off x="14242707" y="10231565"/>
            <a:ext cx="324485" cy="324485"/>
          </a:xfrm>
          <a:custGeom>
            <a:avLst/>
            <a:gdLst/>
            <a:ahLst/>
            <a:cxnLst/>
            <a:rect l="l" t="t" r="r" b="b"/>
            <a:pathLst>
              <a:path w="324484" h="324484">
                <a:moveTo>
                  <a:pt x="263232" y="0"/>
                </a:moveTo>
                <a:lnTo>
                  <a:pt x="60807" y="0"/>
                </a:lnTo>
                <a:lnTo>
                  <a:pt x="37167" y="4783"/>
                </a:lnTo>
                <a:lnTo>
                  <a:pt x="17835" y="17821"/>
                </a:lnTo>
                <a:lnTo>
                  <a:pt x="4788" y="37140"/>
                </a:lnTo>
                <a:lnTo>
                  <a:pt x="0" y="60769"/>
                </a:lnTo>
                <a:lnTo>
                  <a:pt x="0" y="263232"/>
                </a:lnTo>
                <a:lnTo>
                  <a:pt x="4788" y="286854"/>
                </a:lnTo>
                <a:lnTo>
                  <a:pt x="17835" y="306170"/>
                </a:lnTo>
                <a:lnTo>
                  <a:pt x="37167" y="319205"/>
                </a:lnTo>
                <a:lnTo>
                  <a:pt x="60807" y="323989"/>
                </a:lnTo>
                <a:lnTo>
                  <a:pt x="263232" y="323989"/>
                </a:lnTo>
                <a:lnTo>
                  <a:pt x="286867" y="319205"/>
                </a:lnTo>
                <a:lnTo>
                  <a:pt x="306185" y="306170"/>
                </a:lnTo>
                <a:lnTo>
                  <a:pt x="319220" y="286854"/>
                </a:lnTo>
                <a:lnTo>
                  <a:pt x="324002" y="263232"/>
                </a:lnTo>
                <a:lnTo>
                  <a:pt x="324002" y="60769"/>
                </a:lnTo>
                <a:lnTo>
                  <a:pt x="319220" y="37140"/>
                </a:lnTo>
                <a:lnTo>
                  <a:pt x="306185" y="17821"/>
                </a:lnTo>
                <a:lnTo>
                  <a:pt x="286867" y="4783"/>
                </a:lnTo>
                <a:lnTo>
                  <a:pt x="263232" y="0"/>
                </a:lnTo>
                <a:close/>
              </a:path>
            </a:pathLst>
          </a:custGeom>
          <a:solidFill>
            <a:srgbClr val="BCBEC0"/>
          </a:solidFill>
        </p:spPr>
        <p:txBody>
          <a:bodyPr wrap="square" lIns="0" tIns="0" rIns="0" bIns="0" rtlCol="0"/>
          <a:lstStyle/>
          <a:p>
            <a:endParaRPr/>
          </a:p>
        </p:txBody>
      </p:sp>
      <p:sp>
        <p:nvSpPr>
          <p:cNvPr id="87" name="object 87"/>
          <p:cNvSpPr/>
          <p:nvPr/>
        </p:nvSpPr>
        <p:spPr>
          <a:xfrm>
            <a:off x="14251699" y="10240582"/>
            <a:ext cx="306070" cy="306070"/>
          </a:xfrm>
          <a:custGeom>
            <a:avLst/>
            <a:gdLst/>
            <a:ahLst/>
            <a:cxnLst/>
            <a:rect l="l" t="t" r="r" b="b"/>
            <a:pathLst>
              <a:path w="306069" h="306070">
                <a:moveTo>
                  <a:pt x="252590" y="0"/>
                </a:moveTo>
                <a:lnTo>
                  <a:pt x="53428" y="0"/>
                </a:lnTo>
                <a:lnTo>
                  <a:pt x="32650" y="4200"/>
                </a:lnTo>
                <a:lnTo>
                  <a:pt x="15665" y="15651"/>
                </a:lnTo>
                <a:lnTo>
                  <a:pt x="4204" y="32623"/>
                </a:lnTo>
                <a:lnTo>
                  <a:pt x="0" y="53390"/>
                </a:lnTo>
                <a:lnTo>
                  <a:pt x="0" y="252577"/>
                </a:lnTo>
                <a:lnTo>
                  <a:pt x="4204" y="273333"/>
                </a:lnTo>
                <a:lnTo>
                  <a:pt x="15665" y="290307"/>
                </a:lnTo>
                <a:lnTo>
                  <a:pt x="32650" y="301764"/>
                </a:lnTo>
                <a:lnTo>
                  <a:pt x="53428" y="305968"/>
                </a:lnTo>
                <a:lnTo>
                  <a:pt x="252590" y="305968"/>
                </a:lnTo>
                <a:lnTo>
                  <a:pt x="273357" y="301764"/>
                </a:lnTo>
                <a:lnTo>
                  <a:pt x="290344" y="290307"/>
                </a:lnTo>
                <a:lnTo>
                  <a:pt x="301810" y="273333"/>
                </a:lnTo>
                <a:lnTo>
                  <a:pt x="306019" y="252577"/>
                </a:lnTo>
                <a:lnTo>
                  <a:pt x="306019" y="53390"/>
                </a:lnTo>
                <a:lnTo>
                  <a:pt x="301810" y="32623"/>
                </a:lnTo>
                <a:lnTo>
                  <a:pt x="290344" y="15651"/>
                </a:lnTo>
                <a:lnTo>
                  <a:pt x="273357" y="4200"/>
                </a:lnTo>
                <a:lnTo>
                  <a:pt x="252590" y="0"/>
                </a:lnTo>
                <a:close/>
              </a:path>
            </a:pathLst>
          </a:custGeom>
          <a:solidFill>
            <a:srgbClr val="FFFFFF"/>
          </a:solidFill>
        </p:spPr>
        <p:txBody>
          <a:bodyPr wrap="square" lIns="0" tIns="0" rIns="0" bIns="0" rtlCol="0"/>
          <a:lstStyle/>
          <a:p>
            <a:endParaRPr/>
          </a:p>
        </p:txBody>
      </p:sp>
      <p:sp>
        <p:nvSpPr>
          <p:cNvPr id="88" name="object 88"/>
          <p:cNvSpPr/>
          <p:nvPr/>
        </p:nvSpPr>
        <p:spPr>
          <a:xfrm>
            <a:off x="14313910" y="10333774"/>
            <a:ext cx="167898" cy="119545"/>
          </a:xfrm>
          <a:prstGeom prst="rect">
            <a:avLst/>
          </a:prstGeom>
          <a:blipFill>
            <a:blip r:embed="rId7" cstate="print"/>
            <a:stretch>
              <a:fillRect/>
            </a:stretch>
          </a:blipFill>
        </p:spPr>
        <p:txBody>
          <a:bodyPr wrap="square" lIns="0" tIns="0" rIns="0" bIns="0" rtlCol="0"/>
          <a:lstStyle/>
          <a:p>
            <a:endParaRPr/>
          </a:p>
        </p:txBody>
      </p:sp>
      <p:sp>
        <p:nvSpPr>
          <p:cNvPr id="90" name="object 8"/>
          <p:cNvSpPr txBox="1"/>
          <p:nvPr/>
        </p:nvSpPr>
        <p:spPr>
          <a:xfrm>
            <a:off x="587833" y="1090755"/>
            <a:ext cx="4457700" cy="461665"/>
          </a:xfrm>
          <a:prstGeom prst="rect">
            <a:avLst/>
          </a:prstGeom>
        </p:spPr>
        <p:txBody>
          <a:bodyPr vert="horz" wrap="square" lIns="0" tIns="12700" rIns="0" bIns="0" rtlCol="0">
            <a:spAutoFit/>
          </a:bodyPr>
          <a:lstStyle/>
          <a:p>
            <a:pPr marL="12700">
              <a:lnSpc>
                <a:spcPts val="1150"/>
              </a:lnSpc>
              <a:spcBef>
                <a:spcPts val="100"/>
              </a:spcBef>
            </a:pPr>
            <a:r>
              <a:rPr sz="1100" b="1" dirty="0">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CẮT</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35" dirty="0">
                <a:solidFill>
                  <a:srgbClr val="00529C"/>
                </a:solidFill>
                <a:latin typeface="Verdana" panose="020B0604030504040204" pitchFamily="34" charset="0"/>
                <a:ea typeface="Verdana" panose="020B0604030504040204" pitchFamily="34" charset="0"/>
                <a:cs typeface="Verdana" panose="020B0604030504040204" pitchFamily="34" charset="0"/>
              </a:rPr>
              <a:t>FIBER</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50" dirty="0">
                <a:solidFill>
                  <a:srgbClr val="00529C"/>
                </a:solidFill>
                <a:latin typeface="Verdana" panose="020B0604030504040204" pitchFamily="34" charset="0"/>
                <a:ea typeface="Verdana" panose="020B0604030504040204" pitchFamily="34" charset="0"/>
                <a:cs typeface="Verdana" panose="020B0604030504040204" pitchFamily="34" charset="0"/>
              </a:rPr>
              <a:t>LASER</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100" dirty="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FIBER LASER CUTTING MACHINE</a:t>
            </a:r>
          </a:p>
          <a:p>
            <a:pPr marL="12700">
              <a:lnSpc>
                <a:spcPts val="1100"/>
              </a:lnSpc>
            </a:pPr>
            <a:r>
              <a:rPr sz="1100" spc="25" dirty="0">
                <a:solidFill>
                  <a:srgbClr val="231F20"/>
                </a:solidFill>
                <a:latin typeface="Verdana" panose="020B0604030504040204" pitchFamily="34" charset="0"/>
                <a:ea typeface="Verdana" panose="020B0604030504040204" pitchFamily="34" charset="0"/>
                <a:cs typeface="Verdana" panose="020B0604030504040204" pitchFamily="34" charset="0"/>
              </a:rPr>
              <a:t>Độ </a:t>
            </a:r>
            <a:r>
              <a:rPr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dày </a:t>
            </a:r>
            <a:r>
              <a:rPr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a:t>
            </a:r>
            <a:r>
              <a:rPr sz="1100" dirty="0">
                <a:solidFill>
                  <a:prstClr val="black"/>
                </a:solidFill>
                <a:latin typeface="Verdana" panose="020B0604030504040204" pitchFamily="34" charset="0"/>
                <a:ea typeface="Verdana" panose="020B0604030504040204" pitchFamily="34" charset="0"/>
                <a:cs typeface="Verdana" panose="020B0604030504040204" pitchFamily="34" charset="0"/>
              </a:rPr>
              <a:t>: 20</a:t>
            </a:r>
            <a:r>
              <a:rPr sz="1100" spc="-13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sz="1100" spc="30" dirty="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sz="1100" spc="15" dirty="0">
                <a:solidFill>
                  <a:srgbClr val="231F20"/>
                </a:solidFill>
                <a:latin typeface="Verdana" panose="020B0604030504040204" pitchFamily="34" charset="0"/>
                <a:ea typeface="Verdana" panose="020B0604030504040204" pitchFamily="34" charset="0"/>
                <a:cs typeface="Verdana" panose="020B0604030504040204" pitchFamily="34" charset="0"/>
              </a:rPr>
              <a:t>Kích </a:t>
            </a:r>
            <a:r>
              <a:rPr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thước </a:t>
            </a:r>
            <a:r>
              <a:rPr sz="1100" dirty="0">
                <a:solidFill>
                  <a:srgbClr val="495355"/>
                </a:solidFill>
                <a:latin typeface="Verdana" panose="020B0604030504040204" pitchFamily="34" charset="0"/>
                <a:ea typeface="Verdana" panose="020B0604030504040204" pitchFamily="34" charset="0"/>
                <a:cs typeface="Verdana" panose="020B0604030504040204" pitchFamily="34" charset="0"/>
              </a:rPr>
              <a:t>/ Cutting size</a:t>
            </a:r>
            <a:r>
              <a:rPr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 1,500 </a:t>
            </a:r>
            <a:r>
              <a:rPr sz="1100" spc="25" dirty="0">
                <a:solidFill>
                  <a:prstClr val="black"/>
                </a:solidFill>
                <a:latin typeface="Verdana" panose="020B0604030504040204" pitchFamily="34" charset="0"/>
                <a:ea typeface="Verdana" panose="020B0604030504040204" pitchFamily="34" charset="0"/>
                <a:cs typeface="Verdana" panose="020B0604030504040204" pitchFamily="34" charset="0"/>
              </a:rPr>
              <a:t>x </a:t>
            </a:r>
            <a:r>
              <a:rPr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3,000</a:t>
            </a:r>
            <a:r>
              <a:rPr sz="1100" spc="-125"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sz="1100" spc="30" dirty="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91" name="object 9"/>
          <p:cNvSpPr txBox="1"/>
          <p:nvPr/>
        </p:nvSpPr>
        <p:spPr>
          <a:xfrm>
            <a:off x="8140428" y="1090754"/>
            <a:ext cx="3800052" cy="615553"/>
          </a:xfrm>
          <a:prstGeom prst="rect">
            <a:avLst/>
          </a:prstGeom>
        </p:spPr>
        <p:txBody>
          <a:bodyPr vert="horz" wrap="square" lIns="0" tIns="12700" rIns="0" bIns="0" rtlCol="0">
            <a:spAutoFit/>
          </a:bodyPr>
          <a:lstStyle/>
          <a:p>
            <a:pPr marL="12700">
              <a:lnSpc>
                <a:spcPts val="1150"/>
              </a:lnSpc>
              <a:spcBef>
                <a:spcPts val="100"/>
              </a:spcBef>
            </a:pPr>
            <a:r>
              <a:rPr sz="1100" b="1" dirty="0">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CẮT</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CO</a:t>
            </a:r>
            <a:r>
              <a:rPr sz="1100" b="1" spc="30" baseline="-25000" dirty="0">
                <a:solidFill>
                  <a:srgbClr val="00529C"/>
                </a:solidFill>
                <a:latin typeface="Verdana" panose="020B0604030504040204" pitchFamily="34" charset="0"/>
                <a:ea typeface="Verdana" panose="020B0604030504040204" pitchFamily="34" charset="0"/>
                <a:cs typeface="Verdana" panose="020B0604030504040204" pitchFamily="34" charset="0"/>
              </a:rPr>
              <a:t>2</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50" dirty="0">
                <a:solidFill>
                  <a:srgbClr val="00529C"/>
                </a:solidFill>
                <a:latin typeface="Verdana" panose="020B0604030504040204" pitchFamily="34" charset="0"/>
                <a:ea typeface="Verdana" panose="020B0604030504040204" pitchFamily="34" charset="0"/>
                <a:cs typeface="Verdana" panose="020B0604030504040204" pitchFamily="34" charset="0"/>
              </a:rPr>
              <a:t>LASER</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spc="-45" dirty="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CO</a:t>
            </a:r>
            <a:r>
              <a:rPr sz="1100" spc="-25" baseline="-25000" dirty="0">
                <a:solidFill>
                  <a:srgbClr val="5D5E5E"/>
                </a:solidFill>
                <a:latin typeface="Verdana" panose="020B0604030504040204" pitchFamily="34" charset="0"/>
                <a:ea typeface="Verdana" panose="020B0604030504040204" pitchFamily="34" charset="0"/>
                <a:cs typeface="Verdana" panose="020B0604030504040204" pitchFamily="34" charset="0"/>
              </a:rPr>
              <a:t>2 </a:t>
            </a:r>
            <a:r>
              <a:rPr lang="en-US" sz="1100" spc="-25" baseline="-25000" dirty="0" smtClean="0">
                <a:solidFill>
                  <a:srgbClr val="5D5E5E"/>
                </a:solidFill>
                <a:latin typeface="Verdana" panose="020B0604030504040204" pitchFamily="34" charset="0"/>
                <a:ea typeface="Verdana" panose="020B0604030504040204" pitchFamily="34" charset="0"/>
                <a:cs typeface="Verdana" panose="020B0604030504040204" pitchFamily="34" charset="0"/>
              </a:rPr>
              <a:t> </a:t>
            </a:r>
            <a:r>
              <a:rPr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rPr>
              <a:t>LASER </a:t>
            </a:r>
            <a:r>
              <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CUTTING MACHINE</a:t>
            </a:r>
          </a:p>
          <a:p>
            <a:pPr marL="12700">
              <a:lnSpc>
                <a:spcPts val="1100"/>
              </a:lnSpc>
            </a:pPr>
            <a:r>
              <a:rPr sz="1100" spc="25" dirty="0">
                <a:solidFill>
                  <a:srgbClr val="231F20"/>
                </a:solidFill>
                <a:latin typeface="Verdana" panose="020B0604030504040204" pitchFamily="34" charset="0"/>
                <a:ea typeface="Verdana" panose="020B0604030504040204" pitchFamily="34" charset="0"/>
                <a:cs typeface="Verdana" panose="020B0604030504040204" pitchFamily="34" charset="0"/>
              </a:rPr>
              <a:t>Độ </a:t>
            </a:r>
            <a:r>
              <a:rPr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dày </a:t>
            </a:r>
            <a:r>
              <a:rPr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a:t>
            </a:r>
            <a:r>
              <a:rPr sz="1100" dirty="0">
                <a:solidFill>
                  <a:prstClr val="black"/>
                </a:solidFill>
                <a:latin typeface="Verdana" panose="020B0604030504040204" pitchFamily="34" charset="0"/>
                <a:ea typeface="Verdana" panose="020B0604030504040204" pitchFamily="34" charset="0"/>
                <a:cs typeface="Verdana" panose="020B0604030504040204" pitchFamily="34" charset="0"/>
              </a:rPr>
              <a:t>: 14</a:t>
            </a:r>
            <a:r>
              <a:rPr sz="1100" spc="-13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sz="1100" spc="30" dirty="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sz="1100" spc="15" dirty="0">
                <a:solidFill>
                  <a:srgbClr val="231F20"/>
                </a:solidFill>
                <a:latin typeface="Verdana" panose="020B0604030504040204" pitchFamily="34" charset="0"/>
                <a:ea typeface="Verdana" panose="020B0604030504040204" pitchFamily="34" charset="0"/>
                <a:cs typeface="Verdana" panose="020B0604030504040204" pitchFamily="34" charset="0"/>
              </a:rPr>
              <a:t>Kích </a:t>
            </a:r>
            <a:r>
              <a:rPr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thước </a:t>
            </a:r>
            <a:r>
              <a:rPr sz="1100" dirty="0">
                <a:solidFill>
                  <a:srgbClr val="495355"/>
                </a:solidFill>
                <a:latin typeface="Verdana" panose="020B0604030504040204" pitchFamily="34" charset="0"/>
                <a:ea typeface="Verdana" panose="020B0604030504040204" pitchFamily="34" charset="0"/>
                <a:cs typeface="Verdana" panose="020B0604030504040204" pitchFamily="34" charset="0"/>
              </a:rPr>
              <a:t>/ Cutting size</a:t>
            </a:r>
            <a:r>
              <a:rPr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 2,000 </a:t>
            </a:r>
            <a:r>
              <a:rPr sz="1100" spc="25" dirty="0">
                <a:solidFill>
                  <a:prstClr val="black"/>
                </a:solidFill>
                <a:latin typeface="Verdana" panose="020B0604030504040204" pitchFamily="34" charset="0"/>
                <a:ea typeface="Verdana" panose="020B0604030504040204" pitchFamily="34" charset="0"/>
                <a:cs typeface="Verdana" panose="020B0604030504040204" pitchFamily="34" charset="0"/>
              </a:rPr>
              <a:t>x </a:t>
            </a:r>
            <a:r>
              <a:rPr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6,000</a:t>
            </a:r>
            <a:r>
              <a:rPr sz="1100" spc="-125"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sz="1100" spc="30" dirty="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92" name="object 10"/>
          <p:cNvSpPr txBox="1"/>
          <p:nvPr/>
        </p:nvSpPr>
        <p:spPr>
          <a:xfrm>
            <a:off x="674674" y="5745575"/>
            <a:ext cx="4118944" cy="461665"/>
          </a:xfrm>
          <a:prstGeom prst="rect">
            <a:avLst/>
          </a:prstGeom>
        </p:spPr>
        <p:txBody>
          <a:bodyPr vert="horz" wrap="square" lIns="0" tIns="12700" rIns="0" bIns="0" rtlCol="0">
            <a:spAutoFit/>
          </a:bodyPr>
          <a:lstStyle/>
          <a:p>
            <a:pPr marL="12700">
              <a:lnSpc>
                <a:spcPts val="1150"/>
              </a:lnSpc>
              <a:spcBef>
                <a:spcPts val="100"/>
              </a:spcBef>
            </a:pPr>
            <a:r>
              <a:rPr sz="1100" b="1" dirty="0">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CẮT</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50" dirty="0">
                <a:solidFill>
                  <a:srgbClr val="00529C"/>
                </a:solidFill>
                <a:latin typeface="Verdana" panose="020B0604030504040204" pitchFamily="34" charset="0"/>
                <a:ea typeface="Verdana" panose="020B0604030504040204" pitchFamily="34" charset="0"/>
                <a:cs typeface="Verdana" panose="020B0604030504040204" pitchFamily="34" charset="0"/>
              </a:rPr>
              <a:t>OXY</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40" dirty="0">
                <a:solidFill>
                  <a:srgbClr val="00529C"/>
                </a:solidFill>
                <a:latin typeface="Verdana" panose="020B0604030504040204" pitchFamily="34" charset="0"/>
                <a:ea typeface="Verdana" panose="020B0604030504040204" pitchFamily="34" charset="0"/>
                <a:cs typeface="Verdana" panose="020B0604030504040204" pitchFamily="34" charset="0"/>
              </a:rPr>
              <a:t>GA</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50" dirty="0">
                <a:solidFill>
                  <a:srgbClr val="00529C"/>
                </a:solidFill>
                <a:latin typeface="Verdana" panose="020B0604030504040204" pitchFamily="34" charset="0"/>
                <a:ea typeface="Verdana" panose="020B0604030504040204" pitchFamily="34" charset="0"/>
                <a:cs typeface="Verdana" panose="020B0604030504040204" pitchFamily="34" charset="0"/>
              </a:rPr>
              <a:t>CNC</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b="1" spc="-100" dirty="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b="1" spc="-25"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CNC GAS CUTTING MACHINE</a:t>
            </a:r>
          </a:p>
          <a:p>
            <a:pPr marL="12700">
              <a:lnSpc>
                <a:spcPts val="1100"/>
              </a:lnSpc>
            </a:pPr>
            <a:r>
              <a:rPr sz="1100" spc="25" dirty="0">
                <a:solidFill>
                  <a:srgbClr val="231F20"/>
                </a:solidFill>
                <a:latin typeface="Verdana" panose="020B0604030504040204" pitchFamily="34" charset="0"/>
                <a:ea typeface="Verdana" panose="020B0604030504040204" pitchFamily="34" charset="0"/>
                <a:cs typeface="Verdana" panose="020B0604030504040204" pitchFamily="34" charset="0"/>
              </a:rPr>
              <a:t>Độ </a:t>
            </a:r>
            <a:r>
              <a:rPr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dày </a:t>
            </a:r>
            <a:r>
              <a:rPr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a:t>
            </a:r>
            <a:r>
              <a:rPr sz="1100" dirty="0">
                <a:solidFill>
                  <a:prstClr val="black"/>
                </a:solidFill>
                <a:latin typeface="Verdana" panose="020B0604030504040204" pitchFamily="34" charset="0"/>
                <a:ea typeface="Verdana" panose="020B0604030504040204" pitchFamily="34" charset="0"/>
                <a:cs typeface="Verdana" panose="020B0604030504040204" pitchFamily="34" charset="0"/>
              </a:rPr>
              <a:t>: 150</a:t>
            </a:r>
            <a:r>
              <a:rPr sz="1100" spc="-13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sz="1100" spc="30" dirty="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sz="1100" spc="15" dirty="0">
                <a:solidFill>
                  <a:srgbClr val="231F20"/>
                </a:solidFill>
                <a:latin typeface="Verdana" panose="020B0604030504040204" pitchFamily="34" charset="0"/>
                <a:ea typeface="Verdana" panose="020B0604030504040204" pitchFamily="34" charset="0"/>
                <a:cs typeface="Verdana" panose="020B0604030504040204" pitchFamily="34" charset="0"/>
              </a:rPr>
              <a:t>Kích </a:t>
            </a:r>
            <a:r>
              <a:rPr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thước </a:t>
            </a:r>
            <a:r>
              <a:rPr sz="1100" dirty="0">
                <a:solidFill>
                  <a:srgbClr val="495355"/>
                </a:solidFill>
                <a:latin typeface="Verdana" panose="020B0604030504040204" pitchFamily="34" charset="0"/>
                <a:ea typeface="Verdana" panose="020B0604030504040204" pitchFamily="34" charset="0"/>
                <a:cs typeface="Verdana" panose="020B0604030504040204" pitchFamily="34" charset="0"/>
              </a:rPr>
              <a:t>/ Cutting size</a:t>
            </a:r>
            <a:r>
              <a:rPr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 3,200 </a:t>
            </a:r>
            <a:r>
              <a:rPr sz="1100" spc="25" dirty="0">
                <a:solidFill>
                  <a:prstClr val="black"/>
                </a:solidFill>
                <a:latin typeface="Verdana" panose="020B0604030504040204" pitchFamily="34" charset="0"/>
                <a:ea typeface="Verdana" panose="020B0604030504040204" pitchFamily="34" charset="0"/>
                <a:cs typeface="Verdana" panose="020B0604030504040204" pitchFamily="34" charset="0"/>
              </a:rPr>
              <a:t>x </a:t>
            </a:r>
            <a:r>
              <a:rPr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40,000</a:t>
            </a:r>
            <a:r>
              <a:rPr sz="1100" spc="-12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sz="1100" spc="30" dirty="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93" name="Rectangle 92"/>
          <p:cNvSpPr>
            <a:spLocks noChangeArrowheads="1"/>
          </p:cNvSpPr>
          <p:nvPr/>
        </p:nvSpPr>
        <p:spPr bwMode="auto">
          <a:xfrm>
            <a:off x="8140428" y="5660936"/>
            <a:ext cx="6585222" cy="600164"/>
          </a:xfrm>
          <a:prstGeom prst="rect">
            <a:avLst/>
          </a:prstGeom>
          <a:noFill/>
          <a:ln w="9525">
            <a:noFill/>
            <a:miter lim="800000"/>
            <a:headEnd/>
            <a:tailEnd/>
          </a:ln>
        </p:spPr>
        <p:txBody>
          <a:bodyPr wrap="square">
            <a:spAutoFit/>
          </a:bodyPr>
          <a:lstStyle/>
          <a:p>
            <a:pPr marL="381000" indent="-381000">
              <a:defRPr/>
            </a:pPr>
            <a:r>
              <a:rPr lang="en-US" sz="1100" b="1" dirty="0">
                <a:solidFill>
                  <a:srgbClr val="00529C"/>
                </a:solidFill>
                <a:latin typeface="Verdana" panose="020B0604030504040204" pitchFamily="34" charset="0"/>
                <a:ea typeface="Verdana" panose="020B0604030504040204" pitchFamily="34" charset="0"/>
                <a:cs typeface="Verdana" panose="020B0604030504040204" pitchFamily="34" charset="0"/>
              </a:rPr>
              <a:t>MÁY CÁN / </a:t>
            </a:r>
            <a:r>
              <a:rPr lang="en-US"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ROLL</a:t>
            </a:r>
            <a:r>
              <a:rPr lang="en-US" sz="1100" b="1" dirty="0" smtClean="0">
                <a:solidFill>
                  <a:srgbClr val="0000FF"/>
                </a:solidFill>
                <a:latin typeface="Verdana" panose="020B0604030504040204" pitchFamily="34" charset="0"/>
                <a:ea typeface="Verdana" panose="020B0604030504040204" pitchFamily="34" charset="0"/>
                <a:cs typeface="Verdana" panose="020B0604030504040204" pitchFamily="34" charset="0"/>
              </a:rPr>
              <a:t> </a:t>
            </a:r>
            <a:r>
              <a:rPr lang="en-US" sz="1100" spc="-25" dirty="0">
                <a:solidFill>
                  <a:srgbClr val="5D5E5E"/>
                </a:solidFill>
                <a:latin typeface="Verdana" panose="020B0604030504040204" pitchFamily="34" charset="0"/>
                <a:ea typeface="Verdana" panose="020B0604030504040204" pitchFamily="34" charset="0"/>
                <a:cs typeface="Verdana" panose="020B0604030504040204" pitchFamily="34" charset="0"/>
              </a:rPr>
              <a:t>FORMING MACHINE</a:t>
            </a:r>
          </a:p>
          <a:p>
            <a:pPr marL="12700" indent="-228600">
              <a:defRPr/>
            </a:pP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Độ</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dày</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 0.8 – 4 mm</a:t>
            </a:r>
          </a:p>
          <a:p>
            <a:pPr marL="12700" indent="-228600">
              <a:defRPr/>
            </a:pP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Biên</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dạng</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cán</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Omega, U, V,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sóng</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err="1">
                <a:solidFill>
                  <a:srgbClr val="495355"/>
                </a:solidFill>
                <a:latin typeface="Verdana" panose="020B0604030504040204" pitchFamily="34" charset="0"/>
                <a:ea typeface="Verdana" panose="020B0604030504040204" pitchFamily="34" charset="0"/>
                <a:cs typeface="Verdana" panose="020B0604030504040204" pitchFamily="34" charset="0"/>
              </a:rPr>
              <a:t>tôn</a:t>
            </a:r>
            <a:r>
              <a:rPr lang="en-US" sz="1100" dirty="0">
                <a:solidFill>
                  <a:srgbClr val="495355"/>
                </a:solidFill>
                <a:latin typeface="Verdana" panose="020B0604030504040204" pitchFamily="34" charset="0"/>
                <a:ea typeface="Verdana" panose="020B0604030504040204" pitchFamily="34" charset="0"/>
                <a:cs typeface="Verdana" panose="020B0604030504040204" pitchFamily="34" charset="0"/>
              </a:rPr>
              <a:t>,…, Forming shapes: Omega, U, V, wave,…</a:t>
            </a:r>
          </a:p>
        </p:txBody>
      </p:sp>
      <p:sp>
        <p:nvSpPr>
          <p:cNvPr id="25" name="Rectangle 24"/>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CÔNG NGHỆ/ </a:t>
            </a:r>
            <a:r>
              <a:rPr lang="en-US" sz="16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TECHNOLOGY</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0"/>
            <a:ext cx="15119350" cy="10692130"/>
          </a:xfrm>
          <a:custGeom>
            <a:avLst/>
            <a:gdLst/>
            <a:ahLst/>
            <a:cxnLst/>
            <a:rect l="l" t="t" r="r" b="b"/>
            <a:pathLst>
              <a:path w="15119350" h="10692130">
                <a:moveTo>
                  <a:pt x="7560005" y="10692003"/>
                </a:moveTo>
                <a:lnTo>
                  <a:pt x="0" y="10692003"/>
                </a:lnTo>
                <a:lnTo>
                  <a:pt x="0" y="0"/>
                </a:lnTo>
                <a:lnTo>
                  <a:pt x="7560005" y="0"/>
                </a:lnTo>
                <a:lnTo>
                  <a:pt x="7560005" y="10692003"/>
                </a:lnTo>
                <a:close/>
              </a:path>
              <a:path w="15119350" h="10692130">
                <a:moveTo>
                  <a:pt x="15119223" y="10692003"/>
                </a:moveTo>
                <a:lnTo>
                  <a:pt x="7559230" y="10692003"/>
                </a:lnTo>
                <a:lnTo>
                  <a:pt x="7559230" y="0"/>
                </a:lnTo>
                <a:lnTo>
                  <a:pt x="15119223" y="0"/>
                </a:lnTo>
                <a:lnTo>
                  <a:pt x="15119223" y="10692003"/>
                </a:lnTo>
                <a:close/>
              </a:path>
            </a:pathLst>
          </a:custGeom>
          <a:ln w="12700">
            <a:solidFill>
              <a:srgbClr val="231F20"/>
            </a:solidFill>
          </a:ln>
        </p:spPr>
        <p:txBody>
          <a:bodyPr wrap="square" lIns="0" tIns="0" rIns="0" bIns="0" rtlCol="0"/>
          <a:lstStyle/>
          <a:p>
            <a:endParaRPr/>
          </a:p>
        </p:txBody>
      </p:sp>
      <p:sp>
        <p:nvSpPr>
          <p:cNvPr id="4" name="object 4"/>
          <p:cNvSpPr/>
          <p:nvPr/>
        </p:nvSpPr>
        <p:spPr>
          <a:xfrm>
            <a:off x="545414" y="1798802"/>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5" name="object 5"/>
          <p:cNvSpPr/>
          <p:nvPr/>
        </p:nvSpPr>
        <p:spPr>
          <a:xfrm>
            <a:off x="636574" y="1885505"/>
            <a:ext cx="6289865" cy="3138474"/>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8113852" y="1798802"/>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7" name="object 7"/>
          <p:cNvSpPr/>
          <p:nvPr/>
        </p:nvSpPr>
        <p:spPr>
          <a:xfrm>
            <a:off x="8204999" y="1885505"/>
            <a:ext cx="6289865" cy="3138474"/>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543826" y="6339649"/>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9" name="object 9"/>
          <p:cNvSpPr/>
          <p:nvPr/>
        </p:nvSpPr>
        <p:spPr>
          <a:xfrm>
            <a:off x="634987" y="6426339"/>
            <a:ext cx="6289878" cy="3138487"/>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8113852" y="6339649"/>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11" name="object 11"/>
          <p:cNvSpPr/>
          <p:nvPr/>
        </p:nvSpPr>
        <p:spPr>
          <a:xfrm>
            <a:off x="8204999" y="6426339"/>
            <a:ext cx="6289865" cy="3138487"/>
          </a:xfrm>
          <a:prstGeom prst="rect">
            <a:avLst/>
          </a:prstGeom>
          <a:blipFill>
            <a:blip r:embed="rId5" cstate="print"/>
            <a:stretch>
              <a:fillRect/>
            </a:stretch>
          </a:blipFill>
        </p:spPr>
        <p:txBody>
          <a:bodyPr wrap="square" lIns="0" tIns="0" rIns="0" bIns="0" rtlCol="0"/>
          <a:lstStyle/>
          <a:p>
            <a:endParaRPr/>
          </a:p>
        </p:txBody>
      </p:sp>
      <p:sp>
        <p:nvSpPr>
          <p:cNvPr id="60" name="object 60"/>
          <p:cNvSpPr/>
          <p:nvPr/>
        </p:nvSpPr>
        <p:spPr>
          <a:xfrm>
            <a:off x="4737" y="10259974"/>
            <a:ext cx="15115540" cy="72390"/>
          </a:xfrm>
          <a:custGeom>
            <a:avLst/>
            <a:gdLst/>
            <a:ahLst/>
            <a:cxnLst/>
            <a:rect l="l" t="t" r="r" b="b"/>
            <a:pathLst>
              <a:path w="15115540" h="72390">
                <a:moveTo>
                  <a:pt x="0" y="72009"/>
                </a:moveTo>
                <a:lnTo>
                  <a:pt x="15115247" y="72009"/>
                </a:lnTo>
                <a:lnTo>
                  <a:pt x="15115247" y="0"/>
                </a:lnTo>
                <a:lnTo>
                  <a:pt x="0" y="0"/>
                </a:lnTo>
                <a:lnTo>
                  <a:pt x="0" y="72009"/>
                </a:lnTo>
                <a:close/>
              </a:path>
            </a:pathLst>
          </a:custGeom>
          <a:solidFill>
            <a:srgbClr val="BCBEC0"/>
          </a:solidFill>
        </p:spPr>
        <p:txBody>
          <a:bodyPr wrap="square" lIns="0" tIns="0" rIns="0" bIns="0" rtlCol="0"/>
          <a:lstStyle/>
          <a:p>
            <a:endParaRPr/>
          </a:p>
        </p:txBody>
      </p:sp>
      <p:sp>
        <p:nvSpPr>
          <p:cNvPr id="61" name="object 61"/>
          <p:cNvSpPr/>
          <p:nvPr/>
        </p:nvSpPr>
        <p:spPr>
          <a:xfrm>
            <a:off x="5435" y="589330"/>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62" name="object 62"/>
          <p:cNvSpPr/>
          <p:nvPr/>
        </p:nvSpPr>
        <p:spPr>
          <a:xfrm>
            <a:off x="562739" y="481012"/>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7"/>
                </a:lnTo>
                <a:lnTo>
                  <a:pt x="263220" y="323977"/>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63" name="object 63"/>
          <p:cNvSpPr/>
          <p:nvPr/>
        </p:nvSpPr>
        <p:spPr>
          <a:xfrm>
            <a:off x="571745" y="490004"/>
            <a:ext cx="306070" cy="306070"/>
          </a:xfrm>
          <a:custGeom>
            <a:avLst/>
            <a:gdLst/>
            <a:ahLst/>
            <a:cxnLst/>
            <a:rect l="l" t="t" r="r" b="b"/>
            <a:pathLst>
              <a:path w="306069" h="306070">
                <a:moveTo>
                  <a:pt x="252577" y="0"/>
                </a:moveTo>
                <a:lnTo>
                  <a:pt x="53416" y="0"/>
                </a:lnTo>
                <a:lnTo>
                  <a:pt x="32645" y="4202"/>
                </a:lnTo>
                <a:lnTo>
                  <a:pt x="15663" y="15659"/>
                </a:lnTo>
                <a:lnTo>
                  <a:pt x="4204" y="32639"/>
                </a:lnTo>
                <a:lnTo>
                  <a:pt x="0" y="53416"/>
                </a:lnTo>
                <a:lnTo>
                  <a:pt x="0" y="252577"/>
                </a:lnTo>
                <a:lnTo>
                  <a:pt x="4204" y="273346"/>
                </a:lnTo>
                <a:lnTo>
                  <a:pt x="15663" y="290323"/>
                </a:lnTo>
                <a:lnTo>
                  <a:pt x="32645" y="301778"/>
                </a:lnTo>
                <a:lnTo>
                  <a:pt x="53416" y="305981"/>
                </a:lnTo>
                <a:lnTo>
                  <a:pt x="252577" y="305981"/>
                </a:lnTo>
                <a:lnTo>
                  <a:pt x="273348" y="301778"/>
                </a:lnTo>
                <a:lnTo>
                  <a:pt x="290329" y="290323"/>
                </a:lnTo>
                <a:lnTo>
                  <a:pt x="301789" y="273346"/>
                </a:lnTo>
                <a:lnTo>
                  <a:pt x="305993" y="252577"/>
                </a:lnTo>
                <a:lnTo>
                  <a:pt x="305993" y="53416"/>
                </a:lnTo>
                <a:lnTo>
                  <a:pt x="301789" y="32639"/>
                </a:lnTo>
                <a:lnTo>
                  <a:pt x="290329" y="15659"/>
                </a:lnTo>
                <a:lnTo>
                  <a:pt x="273348" y="4202"/>
                </a:lnTo>
                <a:lnTo>
                  <a:pt x="252577" y="0"/>
                </a:lnTo>
                <a:close/>
              </a:path>
            </a:pathLst>
          </a:custGeom>
          <a:solidFill>
            <a:srgbClr val="FFFFFF"/>
          </a:solidFill>
        </p:spPr>
        <p:txBody>
          <a:bodyPr wrap="square" lIns="0" tIns="0" rIns="0" bIns="0" rtlCol="0"/>
          <a:lstStyle/>
          <a:p>
            <a:endParaRPr/>
          </a:p>
        </p:txBody>
      </p:sp>
      <p:sp>
        <p:nvSpPr>
          <p:cNvPr id="64" name="object 64"/>
          <p:cNvSpPr/>
          <p:nvPr/>
        </p:nvSpPr>
        <p:spPr>
          <a:xfrm>
            <a:off x="562737" y="526008"/>
            <a:ext cx="324485" cy="9932035"/>
          </a:xfrm>
          <a:custGeom>
            <a:avLst/>
            <a:gdLst/>
            <a:ahLst/>
            <a:cxnLst/>
            <a:rect l="l" t="t" r="r" b="b"/>
            <a:pathLst>
              <a:path w="324484" h="9932035">
                <a:moveTo>
                  <a:pt x="279006" y="7810"/>
                </a:moveTo>
                <a:lnTo>
                  <a:pt x="271170" y="0"/>
                </a:lnTo>
                <a:lnTo>
                  <a:pt x="52819" y="0"/>
                </a:lnTo>
                <a:lnTo>
                  <a:pt x="44996" y="7810"/>
                </a:lnTo>
                <a:lnTo>
                  <a:pt x="44996" y="226174"/>
                </a:lnTo>
                <a:lnTo>
                  <a:pt x="52819" y="233984"/>
                </a:lnTo>
                <a:lnTo>
                  <a:pt x="271170" y="233984"/>
                </a:lnTo>
                <a:lnTo>
                  <a:pt x="279006" y="226174"/>
                </a:lnTo>
                <a:lnTo>
                  <a:pt x="279006" y="7810"/>
                </a:lnTo>
                <a:close/>
              </a:path>
              <a:path w="324484" h="9932035">
                <a:moveTo>
                  <a:pt x="324002" y="9668751"/>
                </a:moveTo>
                <a:lnTo>
                  <a:pt x="319214" y="9645117"/>
                </a:lnTo>
                <a:lnTo>
                  <a:pt x="306184" y="9625800"/>
                </a:lnTo>
                <a:lnTo>
                  <a:pt x="286854" y="9612770"/>
                </a:lnTo>
                <a:lnTo>
                  <a:pt x="263207" y="9607982"/>
                </a:lnTo>
                <a:lnTo>
                  <a:pt x="60782" y="9607982"/>
                </a:lnTo>
                <a:lnTo>
                  <a:pt x="37147" y="9612770"/>
                </a:lnTo>
                <a:lnTo>
                  <a:pt x="17830" y="9625800"/>
                </a:lnTo>
                <a:lnTo>
                  <a:pt x="4787" y="9645117"/>
                </a:lnTo>
                <a:lnTo>
                  <a:pt x="0" y="9668751"/>
                </a:lnTo>
                <a:lnTo>
                  <a:pt x="0" y="9871202"/>
                </a:lnTo>
                <a:lnTo>
                  <a:pt x="4787" y="9894837"/>
                </a:lnTo>
                <a:lnTo>
                  <a:pt x="17830" y="9914153"/>
                </a:lnTo>
                <a:lnTo>
                  <a:pt x="37147" y="9927184"/>
                </a:lnTo>
                <a:lnTo>
                  <a:pt x="60782" y="9931971"/>
                </a:lnTo>
                <a:lnTo>
                  <a:pt x="263207" y="9931971"/>
                </a:lnTo>
                <a:lnTo>
                  <a:pt x="286854" y="9927184"/>
                </a:lnTo>
                <a:lnTo>
                  <a:pt x="306184" y="9914153"/>
                </a:lnTo>
                <a:lnTo>
                  <a:pt x="319214" y="9894837"/>
                </a:lnTo>
                <a:lnTo>
                  <a:pt x="324002" y="9871202"/>
                </a:lnTo>
                <a:lnTo>
                  <a:pt x="324002" y="9668751"/>
                </a:lnTo>
                <a:close/>
              </a:path>
            </a:pathLst>
          </a:custGeom>
          <a:solidFill>
            <a:srgbClr val="BCBEC0"/>
          </a:solidFill>
        </p:spPr>
        <p:txBody>
          <a:bodyPr wrap="square" lIns="0" tIns="0" rIns="0" bIns="0" rtlCol="0"/>
          <a:lstStyle/>
          <a:p>
            <a:endParaRPr/>
          </a:p>
        </p:txBody>
      </p:sp>
      <p:sp>
        <p:nvSpPr>
          <p:cNvPr id="65" name="object 65"/>
          <p:cNvSpPr/>
          <p:nvPr/>
        </p:nvSpPr>
        <p:spPr>
          <a:xfrm>
            <a:off x="571738" y="10142975"/>
            <a:ext cx="306070" cy="306070"/>
          </a:xfrm>
          <a:custGeom>
            <a:avLst/>
            <a:gdLst/>
            <a:ahLst/>
            <a:cxnLst/>
            <a:rect l="l" t="t" r="r" b="b"/>
            <a:pathLst>
              <a:path w="306069" h="306070">
                <a:moveTo>
                  <a:pt x="252577" y="0"/>
                </a:moveTo>
                <a:lnTo>
                  <a:pt x="53428" y="0"/>
                </a:lnTo>
                <a:lnTo>
                  <a:pt x="32655" y="4204"/>
                </a:lnTo>
                <a:lnTo>
                  <a:pt x="15670" y="15665"/>
                </a:lnTo>
                <a:lnTo>
                  <a:pt x="4206" y="32650"/>
                </a:lnTo>
                <a:lnTo>
                  <a:pt x="0" y="53428"/>
                </a:lnTo>
                <a:lnTo>
                  <a:pt x="0" y="252590"/>
                </a:lnTo>
                <a:lnTo>
                  <a:pt x="4206" y="273359"/>
                </a:lnTo>
                <a:lnTo>
                  <a:pt x="15670" y="290336"/>
                </a:lnTo>
                <a:lnTo>
                  <a:pt x="32655" y="301791"/>
                </a:lnTo>
                <a:lnTo>
                  <a:pt x="53428" y="305993"/>
                </a:lnTo>
                <a:lnTo>
                  <a:pt x="252577" y="305993"/>
                </a:lnTo>
                <a:lnTo>
                  <a:pt x="273350" y="301791"/>
                </a:lnTo>
                <a:lnTo>
                  <a:pt x="290336" y="290336"/>
                </a:lnTo>
                <a:lnTo>
                  <a:pt x="301799" y="273359"/>
                </a:lnTo>
                <a:lnTo>
                  <a:pt x="306006" y="252590"/>
                </a:lnTo>
                <a:lnTo>
                  <a:pt x="306006" y="53428"/>
                </a:lnTo>
                <a:lnTo>
                  <a:pt x="301799" y="32650"/>
                </a:lnTo>
                <a:lnTo>
                  <a:pt x="290336" y="15665"/>
                </a:lnTo>
                <a:lnTo>
                  <a:pt x="273350" y="4204"/>
                </a:lnTo>
                <a:lnTo>
                  <a:pt x="252577" y="0"/>
                </a:lnTo>
                <a:close/>
              </a:path>
            </a:pathLst>
          </a:custGeom>
          <a:solidFill>
            <a:srgbClr val="FFFFFF"/>
          </a:solidFill>
        </p:spPr>
        <p:txBody>
          <a:bodyPr wrap="square" lIns="0" tIns="0" rIns="0" bIns="0" rtlCol="0"/>
          <a:lstStyle/>
          <a:p>
            <a:endParaRPr/>
          </a:p>
        </p:txBody>
      </p:sp>
      <p:sp>
        <p:nvSpPr>
          <p:cNvPr id="66" name="object 66"/>
          <p:cNvSpPr/>
          <p:nvPr/>
        </p:nvSpPr>
        <p:spPr>
          <a:xfrm>
            <a:off x="633897" y="10236190"/>
            <a:ext cx="169449" cy="119547"/>
          </a:xfrm>
          <a:prstGeom prst="rect">
            <a:avLst/>
          </a:prstGeom>
          <a:blipFill>
            <a:blip r:embed="rId6" cstate="print"/>
            <a:stretch>
              <a:fillRect/>
            </a:stretch>
          </a:blipFill>
        </p:spPr>
        <p:txBody>
          <a:bodyPr wrap="square" lIns="0" tIns="0" rIns="0" bIns="0" rtlCol="0"/>
          <a:lstStyle/>
          <a:p>
            <a:endParaRPr/>
          </a:p>
        </p:txBody>
      </p:sp>
      <p:sp>
        <p:nvSpPr>
          <p:cNvPr id="67" name="object 67"/>
          <p:cNvSpPr/>
          <p:nvPr/>
        </p:nvSpPr>
        <p:spPr>
          <a:xfrm>
            <a:off x="14242707" y="10133983"/>
            <a:ext cx="324485" cy="324485"/>
          </a:xfrm>
          <a:custGeom>
            <a:avLst/>
            <a:gdLst/>
            <a:ahLst/>
            <a:cxnLst/>
            <a:rect l="l" t="t" r="r" b="b"/>
            <a:pathLst>
              <a:path w="324484" h="324484">
                <a:moveTo>
                  <a:pt x="263232" y="0"/>
                </a:moveTo>
                <a:lnTo>
                  <a:pt x="60807" y="0"/>
                </a:lnTo>
                <a:lnTo>
                  <a:pt x="37167" y="4782"/>
                </a:lnTo>
                <a:lnTo>
                  <a:pt x="17835" y="17816"/>
                </a:lnTo>
                <a:lnTo>
                  <a:pt x="4788" y="37134"/>
                </a:lnTo>
                <a:lnTo>
                  <a:pt x="0" y="60769"/>
                </a:lnTo>
                <a:lnTo>
                  <a:pt x="0" y="263220"/>
                </a:lnTo>
                <a:lnTo>
                  <a:pt x="4788" y="286849"/>
                </a:lnTo>
                <a:lnTo>
                  <a:pt x="17835" y="306168"/>
                </a:lnTo>
                <a:lnTo>
                  <a:pt x="37167" y="319205"/>
                </a:lnTo>
                <a:lnTo>
                  <a:pt x="60807" y="323989"/>
                </a:lnTo>
                <a:lnTo>
                  <a:pt x="263232" y="323989"/>
                </a:lnTo>
                <a:lnTo>
                  <a:pt x="286867" y="319205"/>
                </a:lnTo>
                <a:lnTo>
                  <a:pt x="306185" y="306168"/>
                </a:lnTo>
                <a:lnTo>
                  <a:pt x="319220" y="286849"/>
                </a:lnTo>
                <a:lnTo>
                  <a:pt x="324002" y="263220"/>
                </a:lnTo>
                <a:lnTo>
                  <a:pt x="324002" y="60769"/>
                </a:lnTo>
                <a:lnTo>
                  <a:pt x="319220" y="37134"/>
                </a:lnTo>
                <a:lnTo>
                  <a:pt x="306185" y="17816"/>
                </a:lnTo>
                <a:lnTo>
                  <a:pt x="286867" y="4782"/>
                </a:lnTo>
                <a:lnTo>
                  <a:pt x="263232" y="0"/>
                </a:lnTo>
                <a:close/>
              </a:path>
            </a:pathLst>
          </a:custGeom>
          <a:solidFill>
            <a:srgbClr val="BCBEC0"/>
          </a:solidFill>
        </p:spPr>
        <p:txBody>
          <a:bodyPr wrap="square" lIns="0" tIns="0" rIns="0" bIns="0" rtlCol="0"/>
          <a:lstStyle/>
          <a:p>
            <a:endParaRPr/>
          </a:p>
        </p:txBody>
      </p:sp>
      <p:sp>
        <p:nvSpPr>
          <p:cNvPr id="68" name="object 68"/>
          <p:cNvSpPr/>
          <p:nvPr/>
        </p:nvSpPr>
        <p:spPr>
          <a:xfrm>
            <a:off x="14251699" y="10142975"/>
            <a:ext cx="306070" cy="306070"/>
          </a:xfrm>
          <a:custGeom>
            <a:avLst/>
            <a:gdLst/>
            <a:ahLst/>
            <a:cxnLst/>
            <a:rect l="l" t="t" r="r" b="b"/>
            <a:pathLst>
              <a:path w="306069" h="306070">
                <a:moveTo>
                  <a:pt x="252590" y="0"/>
                </a:moveTo>
                <a:lnTo>
                  <a:pt x="53428" y="0"/>
                </a:lnTo>
                <a:lnTo>
                  <a:pt x="32650" y="4204"/>
                </a:lnTo>
                <a:lnTo>
                  <a:pt x="15665" y="15665"/>
                </a:lnTo>
                <a:lnTo>
                  <a:pt x="4204" y="32650"/>
                </a:lnTo>
                <a:lnTo>
                  <a:pt x="0" y="53428"/>
                </a:lnTo>
                <a:lnTo>
                  <a:pt x="0" y="252590"/>
                </a:lnTo>
                <a:lnTo>
                  <a:pt x="4204" y="273359"/>
                </a:lnTo>
                <a:lnTo>
                  <a:pt x="15665" y="290336"/>
                </a:lnTo>
                <a:lnTo>
                  <a:pt x="32650" y="301791"/>
                </a:lnTo>
                <a:lnTo>
                  <a:pt x="53428" y="305993"/>
                </a:lnTo>
                <a:lnTo>
                  <a:pt x="252590" y="305993"/>
                </a:lnTo>
                <a:lnTo>
                  <a:pt x="273357" y="301791"/>
                </a:lnTo>
                <a:lnTo>
                  <a:pt x="290344" y="290336"/>
                </a:lnTo>
                <a:lnTo>
                  <a:pt x="301810" y="273359"/>
                </a:lnTo>
                <a:lnTo>
                  <a:pt x="306019" y="252590"/>
                </a:lnTo>
                <a:lnTo>
                  <a:pt x="306019" y="53428"/>
                </a:lnTo>
                <a:lnTo>
                  <a:pt x="301810" y="32650"/>
                </a:lnTo>
                <a:lnTo>
                  <a:pt x="290344" y="15665"/>
                </a:lnTo>
                <a:lnTo>
                  <a:pt x="273357" y="4204"/>
                </a:lnTo>
                <a:lnTo>
                  <a:pt x="252590" y="0"/>
                </a:lnTo>
                <a:close/>
              </a:path>
            </a:pathLst>
          </a:custGeom>
          <a:solidFill>
            <a:srgbClr val="FFFFFF"/>
          </a:solidFill>
        </p:spPr>
        <p:txBody>
          <a:bodyPr wrap="square" lIns="0" tIns="0" rIns="0" bIns="0" rtlCol="0"/>
          <a:lstStyle/>
          <a:p>
            <a:endParaRPr/>
          </a:p>
        </p:txBody>
      </p:sp>
      <p:sp>
        <p:nvSpPr>
          <p:cNvPr id="69" name="object 69"/>
          <p:cNvSpPr/>
          <p:nvPr/>
        </p:nvSpPr>
        <p:spPr>
          <a:xfrm>
            <a:off x="14313910" y="10236192"/>
            <a:ext cx="169841" cy="119548"/>
          </a:xfrm>
          <a:prstGeom prst="rect">
            <a:avLst/>
          </a:prstGeom>
          <a:blipFill>
            <a:blip r:embed="rId7" cstate="print"/>
            <a:stretch>
              <a:fillRect/>
            </a:stretch>
          </a:blipFill>
        </p:spPr>
        <p:txBody>
          <a:bodyPr wrap="square" lIns="0" tIns="0" rIns="0" bIns="0" rtlCol="0"/>
          <a:lstStyle/>
          <a:p>
            <a:endParaRPr/>
          </a:p>
        </p:txBody>
      </p:sp>
      <p:sp>
        <p:nvSpPr>
          <p:cNvPr id="70" name="object 9"/>
          <p:cNvSpPr txBox="1"/>
          <p:nvPr/>
        </p:nvSpPr>
        <p:spPr>
          <a:xfrm>
            <a:off x="610204" y="1128077"/>
            <a:ext cx="3800052" cy="461665"/>
          </a:xfrm>
          <a:prstGeom prst="rect">
            <a:avLst/>
          </a:prstGeom>
        </p:spPr>
        <p:txBody>
          <a:bodyPr vert="horz" wrap="square" lIns="0" tIns="12700" rIns="0" bIns="0" rtlCol="0">
            <a:spAutoFit/>
          </a:bodyPr>
          <a:lstStyle/>
          <a:p>
            <a:pPr marL="12700">
              <a:lnSpc>
                <a:spcPts val="1150"/>
              </a:lnSpc>
              <a:spcBef>
                <a:spcPts val="100"/>
              </a:spcBef>
            </a:pPr>
            <a:r>
              <a:rPr sz="1100" b="1" dirty="0">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25" smtClean="0">
                <a:solidFill>
                  <a:srgbClr val="00529C"/>
                </a:solidFill>
                <a:latin typeface="Verdana" panose="020B0604030504040204" pitchFamily="34" charset="0"/>
                <a:ea typeface="Verdana" panose="020B0604030504040204" pitchFamily="34" charset="0"/>
                <a:cs typeface="Verdana" panose="020B0604030504040204" pitchFamily="34" charset="0"/>
              </a:rPr>
              <a:t>CHẤN CNC 12M</a:t>
            </a:r>
            <a:r>
              <a:rPr sz="1100" spc="-45" smtClean="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spc="-30" smtClean="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rPr>
              <a:t>CNC </a:t>
            </a:r>
            <a:r>
              <a:rPr lang="en-US" sz="11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PRESS MACHINE 12M</a:t>
            </a:r>
            <a:endPar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a:p>
            <a:pPr marL="12700">
              <a:lnSpc>
                <a:spcPts val="1100"/>
              </a:lnSpc>
            </a:pPr>
            <a:r>
              <a:rPr sz="1100" spc="25" dirty="0">
                <a:solidFill>
                  <a:srgbClr val="231F20"/>
                </a:solidFill>
                <a:latin typeface="Verdana" panose="020B0604030504040204" pitchFamily="34" charset="0"/>
                <a:ea typeface="Verdana" panose="020B0604030504040204" pitchFamily="34" charset="0"/>
                <a:cs typeface="Verdana" panose="020B0604030504040204" pitchFamily="34" charset="0"/>
              </a:rPr>
              <a:t>Độ </a:t>
            </a:r>
            <a:r>
              <a:rPr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dày </a:t>
            </a:r>
            <a:r>
              <a:rPr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a:t>
            </a:r>
            <a:r>
              <a:rPr sz="11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dirty="0" smtClean="0">
                <a:solidFill>
                  <a:prstClr val="black"/>
                </a:solidFill>
                <a:latin typeface="Verdana" panose="020B0604030504040204" pitchFamily="34" charset="0"/>
                <a:ea typeface="Verdana" panose="020B0604030504040204" pitchFamily="34" charset="0"/>
                <a:cs typeface="Verdana" panose="020B0604030504040204" pitchFamily="34" charset="0"/>
              </a:rPr>
              <a:t>0.6-12 </a:t>
            </a:r>
            <a:r>
              <a:rPr sz="1100" spc="30" dirty="0" smtClean="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Chiều</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dài</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máng</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chấn</a:t>
            </a:r>
            <a:r>
              <a:rPr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Workable:</a:t>
            </a:r>
            <a:r>
              <a:rPr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a:t>
            </a:r>
            <a:r>
              <a:rPr lang="en-US"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12,000 </a:t>
            </a:r>
            <a:r>
              <a:rPr sz="1100" spc="30" dirty="0" smtClean="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1" name="object 9"/>
          <p:cNvSpPr txBox="1"/>
          <p:nvPr/>
        </p:nvSpPr>
        <p:spPr>
          <a:xfrm>
            <a:off x="603549" y="5587726"/>
            <a:ext cx="3800052" cy="487313"/>
          </a:xfrm>
          <a:prstGeom prst="rect">
            <a:avLst/>
          </a:prstGeom>
        </p:spPr>
        <p:txBody>
          <a:bodyPr vert="horz" wrap="square" lIns="0" tIns="12700" rIns="0" bIns="0" rtlCol="0">
            <a:spAutoFit/>
          </a:bodyPr>
          <a:lstStyle/>
          <a:p>
            <a:pPr marL="12700">
              <a:lnSpc>
                <a:spcPts val="1150"/>
              </a:lnSpc>
              <a:spcBef>
                <a:spcPts val="100"/>
              </a:spcBef>
            </a:pPr>
            <a:r>
              <a:rPr sz="1100" b="1" dirty="0">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2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UỐN CNC</a:t>
            </a:r>
            <a:r>
              <a:rPr sz="1100" spc="-4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spc="-30" dirty="0" smtClean="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rPr>
              <a:t>CNC  BENDING MACHINE</a:t>
            </a:r>
            <a:endParaRPr lang="en-US" sz="11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spcBef>
                <a:spcPts val="100"/>
              </a:spcBef>
            </a:pPr>
            <a:r>
              <a:rPr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Độ</a:t>
            </a:r>
            <a:r>
              <a:rPr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dày </a:t>
            </a:r>
            <a:r>
              <a:rPr sz="1100" dirty="0">
                <a:solidFill>
                  <a:srgbClr val="495355"/>
                </a:solidFill>
                <a:latin typeface="Verdana" panose="020B0604030504040204" pitchFamily="34" charset="0"/>
                <a:ea typeface="Verdana" panose="020B0604030504040204" pitchFamily="34" charset="0"/>
                <a:cs typeface="Verdana" panose="020B0604030504040204" pitchFamily="34" charset="0"/>
              </a:rPr>
              <a:t>/ Thickness</a:t>
            </a:r>
            <a:r>
              <a:rPr sz="11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dirty="0" smtClean="0">
                <a:solidFill>
                  <a:prstClr val="black"/>
                </a:solidFill>
                <a:latin typeface="Verdana" panose="020B0604030504040204" pitchFamily="34" charset="0"/>
                <a:ea typeface="Verdana" panose="020B0604030504040204" pitchFamily="34" charset="0"/>
                <a:cs typeface="Verdana" panose="020B0604030504040204" pitchFamily="34" charset="0"/>
              </a:rPr>
              <a:t>0.6-12 </a:t>
            </a:r>
            <a:r>
              <a:rPr sz="1100" spc="30" dirty="0" smtClean="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Chiều</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dài</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máng</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chấn</a:t>
            </a:r>
            <a:r>
              <a:rPr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Workable:</a:t>
            </a:r>
            <a:r>
              <a:rPr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a:t>
            </a:r>
            <a:r>
              <a:rPr lang="en-US"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12,000 </a:t>
            </a:r>
            <a:r>
              <a:rPr sz="1100" spc="30" dirty="0" smtClean="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2" name="object 9"/>
          <p:cNvSpPr txBox="1"/>
          <p:nvPr/>
        </p:nvSpPr>
        <p:spPr>
          <a:xfrm>
            <a:off x="8113852" y="1140901"/>
            <a:ext cx="4782998" cy="448841"/>
          </a:xfrm>
          <a:prstGeom prst="rect">
            <a:avLst/>
          </a:prstGeom>
        </p:spPr>
        <p:txBody>
          <a:bodyPr vert="horz" wrap="square" lIns="0" tIns="12700" rIns="0" bIns="0" rtlCol="0">
            <a:spAutoFit/>
          </a:bodyPr>
          <a:lstStyle/>
          <a:p>
            <a:pPr marL="12700">
              <a:lnSpc>
                <a:spcPts val="1150"/>
              </a:lnSpc>
              <a:spcBef>
                <a:spcPts val="100"/>
              </a:spcBef>
            </a:pPr>
            <a:r>
              <a:rPr sz="1100" b="1" smtClean="0">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lang="en-US" sz="1100" b="1" spc="-3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30" smtClean="0">
                <a:solidFill>
                  <a:srgbClr val="00529C"/>
                </a:solidFill>
                <a:latin typeface="Verdana" panose="020B0604030504040204" pitchFamily="34" charset="0"/>
                <a:ea typeface="Verdana" panose="020B0604030504040204" pitchFamily="34" charset="0"/>
                <a:cs typeface="Verdana" panose="020B0604030504040204" pitchFamily="34" charset="0"/>
              </a:rPr>
              <a:t>ÉP THỦY LỰC 1,000 TẤN</a:t>
            </a:r>
            <a:r>
              <a:rPr sz="1100" spc="-45" smtClean="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spc="-30" smtClean="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HYRAULIC PRESS MACHINE 1,000T</a:t>
            </a:r>
            <a:endPar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a:p>
            <a:pPr marL="12700">
              <a:lnSpc>
                <a:spcPts val="1100"/>
              </a:lnSpc>
            </a:pPr>
            <a:r>
              <a:rPr lang="en-US" sz="1100" spc="25" smtClean="0">
                <a:solidFill>
                  <a:srgbClr val="231F20"/>
                </a:solidFill>
                <a:latin typeface="Verdana" panose="020B0604030504040204" pitchFamily="34" charset="0"/>
                <a:ea typeface="Verdana" panose="020B0604030504040204" pitchFamily="34" charset="0"/>
                <a:cs typeface="Verdana" panose="020B0604030504040204" pitchFamily="34" charset="0"/>
              </a:rPr>
              <a:t>Lực ép</a:t>
            </a:r>
            <a:r>
              <a:rPr sz="110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smtClean="0">
                <a:solidFill>
                  <a:srgbClr val="495355"/>
                </a:solidFill>
                <a:latin typeface="Verdana" panose="020B0604030504040204" pitchFamily="34" charset="0"/>
                <a:ea typeface="Verdana" panose="020B0604030504040204" pitchFamily="34" charset="0"/>
                <a:cs typeface="Verdana" panose="020B0604030504040204" pitchFamily="34" charset="0"/>
              </a:rPr>
              <a:t>Press force: 1,000 tấn</a:t>
            </a:r>
          </a:p>
          <a:p>
            <a:pPr marL="12700">
              <a:lnSpc>
                <a:spcPts val="1100"/>
              </a:lnSpc>
            </a:pPr>
            <a:r>
              <a:rPr lang="en-US" sz="1100" spc="15" smtClean="0">
                <a:solidFill>
                  <a:srgbClr val="231F20"/>
                </a:solidFill>
                <a:latin typeface="Verdana" panose="020B0604030504040204" pitchFamily="34" charset="0"/>
                <a:ea typeface="Verdana" panose="020B0604030504040204" pitchFamily="34" charset="0"/>
                <a:cs typeface="Verdana" panose="020B0604030504040204" pitchFamily="34" charset="0"/>
              </a:rPr>
              <a:t>Kích thước bàn máy</a:t>
            </a:r>
            <a:r>
              <a:rPr sz="110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smtClean="0">
                <a:solidFill>
                  <a:srgbClr val="495355"/>
                </a:solidFill>
                <a:latin typeface="Verdana" panose="020B0604030504040204" pitchFamily="34" charset="0"/>
                <a:ea typeface="Verdana" panose="020B0604030504040204" pitchFamily="34" charset="0"/>
                <a:cs typeface="Verdana" panose="020B0604030504040204" pitchFamily="34" charset="0"/>
              </a:rPr>
              <a:t>Working table size</a:t>
            </a:r>
            <a:r>
              <a:rPr sz="1100" spc="-5" smtClean="0">
                <a:solidFill>
                  <a:prstClr val="black"/>
                </a:solidFill>
                <a:latin typeface="Verdana" panose="020B0604030504040204" pitchFamily="34" charset="0"/>
                <a:ea typeface="Verdana" panose="020B0604030504040204" pitchFamily="34" charset="0"/>
                <a:cs typeface="Verdana" panose="020B0604030504040204" pitchFamily="34" charset="0"/>
              </a:rPr>
              <a:t>:</a:t>
            </a:r>
            <a:r>
              <a:rPr lang="en-US" sz="1100" spc="-5" smtClean="0">
                <a:solidFill>
                  <a:prstClr val="black"/>
                </a:solidFill>
                <a:latin typeface="Verdana" panose="020B0604030504040204" pitchFamily="34" charset="0"/>
                <a:ea typeface="Verdana" panose="020B0604030504040204" pitchFamily="34" charset="0"/>
                <a:cs typeface="Verdana" panose="020B0604030504040204" pitchFamily="34" charset="0"/>
              </a:rPr>
              <a:t> 2,000 x 3,500 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3" name="object 9"/>
          <p:cNvSpPr txBox="1"/>
          <p:nvPr/>
        </p:nvSpPr>
        <p:spPr>
          <a:xfrm>
            <a:off x="8113852" y="5712939"/>
            <a:ext cx="4478198" cy="500137"/>
          </a:xfrm>
          <a:prstGeom prst="rect">
            <a:avLst/>
          </a:prstGeom>
        </p:spPr>
        <p:txBody>
          <a:bodyPr vert="horz" wrap="square" lIns="0" tIns="12700" rIns="0" bIns="0" rtlCol="0">
            <a:spAutoFit/>
          </a:bodyPr>
          <a:lstStyle/>
          <a:p>
            <a:pPr marL="12700">
              <a:lnSpc>
                <a:spcPts val="1150"/>
              </a:lnSpc>
              <a:spcBef>
                <a:spcPts val="100"/>
              </a:spcBef>
            </a:pPr>
            <a:r>
              <a:rPr sz="1100" b="1">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25">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25" smtClean="0">
                <a:solidFill>
                  <a:srgbClr val="00529C"/>
                </a:solidFill>
                <a:latin typeface="Verdana" panose="020B0604030504040204" pitchFamily="34" charset="0"/>
                <a:ea typeface="Verdana" panose="020B0604030504040204" pitchFamily="34" charset="0"/>
                <a:cs typeface="Verdana" panose="020B0604030504040204" pitchFamily="34" charset="0"/>
              </a:rPr>
              <a:t>DOA LÔ</a:t>
            </a:r>
            <a:r>
              <a:rPr sz="1100" spc="-45" smtClean="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spc="-30" smtClean="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HONING MACHINE</a:t>
            </a:r>
          </a:p>
          <a:p>
            <a:pPr marL="12700">
              <a:lnSpc>
                <a:spcPts val="1150"/>
              </a:lnSpc>
              <a:spcBef>
                <a:spcPts val="100"/>
              </a:spcBef>
            </a:pPr>
            <a:r>
              <a:rPr sz="1100" spc="25" smtClean="0">
                <a:solidFill>
                  <a:srgbClr val="231F20"/>
                </a:solidFill>
                <a:latin typeface="Verdana" panose="020B0604030504040204" pitchFamily="34" charset="0"/>
                <a:ea typeface="Verdana" panose="020B0604030504040204" pitchFamily="34" charset="0"/>
                <a:cs typeface="Verdana" panose="020B0604030504040204" pitchFamily="34" charset="0"/>
              </a:rPr>
              <a:t>Đ</a:t>
            </a:r>
            <a:r>
              <a:rPr lang="en-US" sz="1100" spc="25" smtClean="0">
                <a:solidFill>
                  <a:srgbClr val="231F20"/>
                </a:solidFill>
                <a:latin typeface="Verdana" panose="020B0604030504040204" pitchFamily="34" charset="0"/>
                <a:ea typeface="Verdana" panose="020B0604030504040204" pitchFamily="34" charset="0"/>
                <a:cs typeface="Verdana" panose="020B0604030504040204" pitchFamily="34" charset="0"/>
              </a:rPr>
              <a:t>ường kính lỗ doa</a:t>
            </a:r>
            <a:r>
              <a:rPr sz="110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smtClean="0">
                <a:solidFill>
                  <a:srgbClr val="495355"/>
                </a:solidFill>
                <a:latin typeface="Verdana" panose="020B0604030504040204" pitchFamily="34" charset="0"/>
                <a:ea typeface="Verdana" panose="020B0604030504040204" pitchFamily="34" charset="0"/>
                <a:cs typeface="Verdana" panose="020B0604030504040204" pitchFamily="34" charset="0"/>
              </a:rPr>
              <a:t>honing diameter</a:t>
            </a:r>
            <a:r>
              <a:rPr sz="1100" smtClean="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mtClean="0">
                <a:solidFill>
                  <a:prstClr val="black"/>
                </a:solidFill>
                <a:latin typeface="Verdana" panose="020B0604030504040204" pitchFamily="34" charset="0"/>
                <a:ea typeface="Verdana" panose="020B0604030504040204" pitchFamily="34" charset="0"/>
                <a:cs typeface="Verdana" panose="020B0604030504040204" pitchFamily="34" charset="0"/>
              </a:rPr>
              <a:t>Ø40 – Ø310mm</a:t>
            </a:r>
          </a:p>
          <a:p>
            <a:pPr marL="12700">
              <a:lnSpc>
                <a:spcPts val="1150"/>
              </a:lnSpc>
              <a:spcBef>
                <a:spcPts val="100"/>
              </a:spcBef>
            </a:pPr>
            <a:r>
              <a:rPr lang="en-US" sz="1100" spc="15" smtClean="0">
                <a:solidFill>
                  <a:srgbClr val="231F20"/>
                </a:solidFill>
                <a:latin typeface="Verdana" panose="020B0604030504040204" pitchFamily="34" charset="0"/>
                <a:ea typeface="Verdana" panose="020B0604030504040204" pitchFamily="34" charset="0"/>
                <a:cs typeface="Verdana" panose="020B0604030504040204" pitchFamily="34" charset="0"/>
              </a:rPr>
              <a:t>Hành trình</a:t>
            </a:r>
            <a:r>
              <a:rPr sz="110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smtClean="0">
                <a:solidFill>
                  <a:srgbClr val="495355"/>
                </a:solidFill>
                <a:latin typeface="Verdana" panose="020B0604030504040204" pitchFamily="34" charset="0"/>
                <a:ea typeface="Verdana" panose="020B0604030504040204" pitchFamily="34" charset="0"/>
                <a:cs typeface="Verdana" panose="020B0604030504040204" pitchFamily="34" charset="0"/>
              </a:rPr>
              <a:t>Stroke: 4,000 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37" name="Rectangle 36"/>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CÔNG NGHỆ/ </a:t>
            </a:r>
            <a:r>
              <a:rPr lang="en-US" sz="16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TECHNOLOGY</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0"/>
            <a:ext cx="15119350" cy="10692130"/>
          </a:xfrm>
          <a:custGeom>
            <a:avLst/>
            <a:gdLst/>
            <a:ahLst/>
            <a:cxnLst/>
            <a:rect l="l" t="t" r="r" b="b"/>
            <a:pathLst>
              <a:path w="15119350" h="10692130">
                <a:moveTo>
                  <a:pt x="7560005" y="10692003"/>
                </a:moveTo>
                <a:lnTo>
                  <a:pt x="0" y="10692003"/>
                </a:lnTo>
                <a:lnTo>
                  <a:pt x="0" y="0"/>
                </a:lnTo>
                <a:lnTo>
                  <a:pt x="7560005" y="0"/>
                </a:lnTo>
                <a:lnTo>
                  <a:pt x="7560005" y="10692003"/>
                </a:lnTo>
                <a:close/>
              </a:path>
              <a:path w="15119350" h="10692130">
                <a:moveTo>
                  <a:pt x="15119223" y="10692003"/>
                </a:moveTo>
                <a:lnTo>
                  <a:pt x="7559230" y="10692003"/>
                </a:lnTo>
                <a:lnTo>
                  <a:pt x="7559230" y="0"/>
                </a:lnTo>
                <a:lnTo>
                  <a:pt x="15119223" y="0"/>
                </a:lnTo>
                <a:lnTo>
                  <a:pt x="15119223" y="10692003"/>
                </a:lnTo>
                <a:close/>
              </a:path>
            </a:pathLst>
          </a:custGeom>
          <a:ln w="12700">
            <a:solidFill>
              <a:srgbClr val="231F20"/>
            </a:solidFill>
          </a:ln>
        </p:spPr>
        <p:txBody>
          <a:bodyPr wrap="square" lIns="0" tIns="0" rIns="0" bIns="0" rtlCol="0"/>
          <a:lstStyle/>
          <a:p>
            <a:endParaRPr/>
          </a:p>
        </p:txBody>
      </p:sp>
      <p:sp>
        <p:nvSpPr>
          <p:cNvPr id="4" name="object 4"/>
          <p:cNvSpPr/>
          <p:nvPr/>
        </p:nvSpPr>
        <p:spPr>
          <a:xfrm>
            <a:off x="543826" y="1798802"/>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5" name="object 5"/>
          <p:cNvSpPr/>
          <p:nvPr/>
        </p:nvSpPr>
        <p:spPr>
          <a:xfrm>
            <a:off x="634987" y="1885505"/>
            <a:ext cx="6289878" cy="3138474"/>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543826" y="6341236"/>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7" name="object 7"/>
          <p:cNvSpPr/>
          <p:nvPr/>
        </p:nvSpPr>
        <p:spPr>
          <a:xfrm>
            <a:off x="634987" y="6442824"/>
            <a:ext cx="6289878" cy="3036887"/>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8112264" y="6341236"/>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9" name="object 9"/>
          <p:cNvSpPr/>
          <p:nvPr/>
        </p:nvSpPr>
        <p:spPr>
          <a:xfrm>
            <a:off x="8203412" y="6427939"/>
            <a:ext cx="6289878" cy="3138474"/>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8112264" y="1798802"/>
            <a:ext cx="6473825" cy="3314700"/>
          </a:xfrm>
          <a:custGeom>
            <a:avLst/>
            <a:gdLst/>
            <a:ahLst/>
            <a:cxnLst/>
            <a:rect l="l" t="t" r="r" b="b"/>
            <a:pathLst>
              <a:path w="6473825" h="3314700">
                <a:moveTo>
                  <a:pt x="6473799" y="0"/>
                </a:moveTo>
                <a:lnTo>
                  <a:pt x="0" y="0"/>
                </a:lnTo>
                <a:lnTo>
                  <a:pt x="0" y="3314636"/>
                </a:lnTo>
                <a:lnTo>
                  <a:pt x="6473799" y="3314636"/>
                </a:lnTo>
                <a:lnTo>
                  <a:pt x="6473799" y="0"/>
                </a:lnTo>
                <a:close/>
              </a:path>
            </a:pathLst>
          </a:custGeom>
          <a:solidFill>
            <a:srgbClr val="E6E7E7"/>
          </a:solidFill>
        </p:spPr>
        <p:txBody>
          <a:bodyPr wrap="square" lIns="0" tIns="0" rIns="0" bIns="0" rtlCol="0"/>
          <a:lstStyle/>
          <a:p>
            <a:endParaRPr/>
          </a:p>
        </p:txBody>
      </p:sp>
      <p:sp>
        <p:nvSpPr>
          <p:cNvPr id="11" name="object 11"/>
          <p:cNvSpPr/>
          <p:nvPr/>
        </p:nvSpPr>
        <p:spPr>
          <a:xfrm>
            <a:off x="8203412" y="1885505"/>
            <a:ext cx="6289878" cy="3138474"/>
          </a:xfrm>
          <a:prstGeom prst="rect">
            <a:avLst/>
          </a:prstGeom>
          <a:blipFill>
            <a:blip r:embed="rId5" cstate="print"/>
            <a:stretch>
              <a:fillRect/>
            </a:stretch>
          </a:blipFill>
        </p:spPr>
        <p:txBody>
          <a:bodyPr wrap="square" lIns="0" tIns="0" rIns="0" bIns="0" rtlCol="0"/>
          <a:lstStyle/>
          <a:p>
            <a:endParaRPr/>
          </a:p>
        </p:txBody>
      </p:sp>
      <p:sp>
        <p:nvSpPr>
          <p:cNvPr id="59" name="object 59"/>
          <p:cNvSpPr/>
          <p:nvPr/>
        </p:nvSpPr>
        <p:spPr>
          <a:xfrm>
            <a:off x="4737" y="10259986"/>
            <a:ext cx="15115540" cy="72390"/>
          </a:xfrm>
          <a:custGeom>
            <a:avLst/>
            <a:gdLst/>
            <a:ahLst/>
            <a:cxnLst/>
            <a:rect l="l" t="t" r="r" b="b"/>
            <a:pathLst>
              <a:path w="15115540" h="72390">
                <a:moveTo>
                  <a:pt x="0" y="72009"/>
                </a:moveTo>
                <a:lnTo>
                  <a:pt x="15115247" y="72009"/>
                </a:lnTo>
                <a:lnTo>
                  <a:pt x="15115247" y="0"/>
                </a:lnTo>
                <a:lnTo>
                  <a:pt x="0" y="0"/>
                </a:lnTo>
                <a:lnTo>
                  <a:pt x="0" y="72009"/>
                </a:lnTo>
                <a:close/>
              </a:path>
            </a:pathLst>
          </a:custGeom>
          <a:solidFill>
            <a:srgbClr val="BCBEC0"/>
          </a:solidFill>
        </p:spPr>
        <p:txBody>
          <a:bodyPr wrap="square" lIns="0" tIns="0" rIns="0" bIns="0" rtlCol="0"/>
          <a:lstStyle/>
          <a:p>
            <a:endParaRPr/>
          </a:p>
        </p:txBody>
      </p:sp>
      <p:sp>
        <p:nvSpPr>
          <p:cNvPr id="60" name="object 60"/>
          <p:cNvSpPr/>
          <p:nvPr/>
        </p:nvSpPr>
        <p:spPr>
          <a:xfrm>
            <a:off x="5435" y="589330"/>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61" name="object 61"/>
          <p:cNvSpPr/>
          <p:nvPr/>
        </p:nvSpPr>
        <p:spPr>
          <a:xfrm>
            <a:off x="562739" y="481012"/>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7"/>
                </a:lnTo>
                <a:lnTo>
                  <a:pt x="263220" y="323977"/>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62" name="object 62"/>
          <p:cNvSpPr/>
          <p:nvPr/>
        </p:nvSpPr>
        <p:spPr>
          <a:xfrm>
            <a:off x="571745" y="490003"/>
            <a:ext cx="306070" cy="306070"/>
          </a:xfrm>
          <a:custGeom>
            <a:avLst/>
            <a:gdLst/>
            <a:ahLst/>
            <a:cxnLst/>
            <a:rect l="l" t="t" r="r" b="b"/>
            <a:pathLst>
              <a:path w="306069" h="306070">
                <a:moveTo>
                  <a:pt x="252577" y="0"/>
                </a:moveTo>
                <a:lnTo>
                  <a:pt x="53416" y="0"/>
                </a:lnTo>
                <a:lnTo>
                  <a:pt x="32645" y="4202"/>
                </a:lnTo>
                <a:lnTo>
                  <a:pt x="15663" y="15659"/>
                </a:lnTo>
                <a:lnTo>
                  <a:pt x="4204" y="32639"/>
                </a:lnTo>
                <a:lnTo>
                  <a:pt x="0" y="53416"/>
                </a:lnTo>
                <a:lnTo>
                  <a:pt x="0" y="252577"/>
                </a:lnTo>
                <a:lnTo>
                  <a:pt x="4204" y="273346"/>
                </a:lnTo>
                <a:lnTo>
                  <a:pt x="15663" y="290323"/>
                </a:lnTo>
                <a:lnTo>
                  <a:pt x="32645" y="301778"/>
                </a:lnTo>
                <a:lnTo>
                  <a:pt x="53416" y="305981"/>
                </a:lnTo>
                <a:lnTo>
                  <a:pt x="252577" y="305981"/>
                </a:lnTo>
                <a:lnTo>
                  <a:pt x="273348" y="301778"/>
                </a:lnTo>
                <a:lnTo>
                  <a:pt x="290329" y="290323"/>
                </a:lnTo>
                <a:lnTo>
                  <a:pt x="301789" y="273346"/>
                </a:lnTo>
                <a:lnTo>
                  <a:pt x="305993" y="252577"/>
                </a:lnTo>
                <a:lnTo>
                  <a:pt x="305993" y="53416"/>
                </a:lnTo>
                <a:lnTo>
                  <a:pt x="301789" y="32639"/>
                </a:lnTo>
                <a:lnTo>
                  <a:pt x="290329" y="15659"/>
                </a:lnTo>
                <a:lnTo>
                  <a:pt x="273348" y="4202"/>
                </a:lnTo>
                <a:lnTo>
                  <a:pt x="252577" y="0"/>
                </a:lnTo>
                <a:close/>
              </a:path>
            </a:pathLst>
          </a:custGeom>
          <a:solidFill>
            <a:srgbClr val="FFFFFF"/>
          </a:solidFill>
        </p:spPr>
        <p:txBody>
          <a:bodyPr wrap="square" lIns="0" tIns="0" rIns="0" bIns="0" rtlCol="0"/>
          <a:lstStyle/>
          <a:p>
            <a:endParaRPr/>
          </a:p>
        </p:txBody>
      </p:sp>
      <p:sp>
        <p:nvSpPr>
          <p:cNvPr id="63" name="object 63"/>
          <p:cNvSpPr/>
          <p:nvPr/>
        </p:nvSpPr>
        <p:spPr>
          <a:xfrm>
            <a:off x="607740" y="526008"/>
            <a:ext cx="234315" cy="234315"/>
          </a:xfrm>
          <a:custGeom>
            <a:avLst/>
            <a:gdLst/>
            <a:ahLst/>
            <a:cxnLst/>
            <a:rect l="l" t="t" r="r" b="b"/>
            <a:pathLst>
              <a:path w="234315" h="234315">
                <a:moveTo>
                  <a:pt x="226174" y="0"/>
                </a:moveTo>
                <a:lnTo>
                  <a:pt x="7823" y="0"/>
                </a:lnTo>
                <a:lnTo>
                  <a:pt x="0" y="7810"/>
                </a:lnTo>
                <a:lnTo>
                  <a:pt x="0" y="226174"/>
                </a:lnTo>
                <a:lnTo>
                  <a:pt x="7823" y="233984"/>
                </a:lnTo>
                <a:lnTo>
                  <a:pt x="226174" y="233984"/>
                </a:lnTo>
                <a:lnTo>
                  <a:pt x="234010" y="226174"/>
                </a:lnTo>
                <a:lnTo>
                  <a:pt x="234010" y="7810"/>
                </a:lnTo>
                <a:close/>
              </a:path>
            </a:pathLst>
          </a:custGeom>
          <a:solidFill>
            <a:srgbClr val="BCBEC0"/>
          </a:solidFill>
        </p:spPr>
        <p:txBody>
          <a:bodyPr wrap="square" lIns="0" tIns="0" rIns="0" bIns="0" rtlCol="0"/>
          <a:lstStyle/>
          <a:p>
            <a:endParaRPr/>
          </a:p>
        </p:txBody>
      </p:sp>
      <p:sp>
        <p:nvSpPr>
          <p:cNvPr id="64" name="object 64"/>
          <p:cNvSpPr/>
          <p:nvPr/>
        </p:nvSpPr>
        <p:spPr>
          <a:xfrm>
            <a:off x="635787" y="6429311"/>
            <a:ext cx="6290310" cy="3138805"/>
          </a:xfrm>
          <a:custGeom>
            <a:avLst/>
            <a:gdLst/>
            <a:ahLst/>
            <a:cxnLst/>
            <a:rect l="l" t="t" r="r" b="b"/>
            <a:pathLst>
              <a:path w="6290309" h="3138804">
                <a:moveTo>
                  <a:pt x="6289878" y="3138474"/>
                </a:moveTo>
                <a:lnTo>
                  <a:pt x="0" y="3138474"/>
                </a:lnTo>
                <a:lnTo>
                  <a:pt x="0" y="0"/>
                </a:lnTo>
                <a:lnTo>
                  <a:pt x="6289878" y="0"/>
                </a:lnTo>
                <a:lnTo>
                  <a:pt x="6289878" y="3138474"/>
                </a:lnTo>
                <a:close/>
              </a:path>
            </a:pathLst>
          </a:custGeom>
          <a:ln w="12700">
            <a:solidFill>
              <a:srgbClr val="B1B1B3"/>
            </a:solidFill>
          </a:ln>
        </p:spPr>
        <p:txBody>
          <a:bodyPr wrap="square" lIns="0" tIns="0" rIns="0" bIns="0" rtlCol="0"/>
          <a:lstStyle/>
          <a:p>
            <a:endParaRPr/>
          </a:p>
        </p:txBody>
      </p:sp>
      <p:sp>
        <p:nvSpPr>
          <p:cNvPr id="65" name="object 65"/>
          <p:cNvSpPr/>
          <p:nvPr/>
        </p:nvSpPr>
        <p:spPr>
          <a:xfrm>
            <a:off x="562745" y="10134009"/>
            <a:ext cx="324485" cy="324485"/>
          </a:xfrm>
          <a:custGeom>
            <a:avLst/>
            <a:gdLst/>
            <a:ahLst/>
            <a:cxnLst/>
            <a:rect l="l" t="t" r="r" b="b"/>
            <a:pathLst>
              <a:path w="324484" h="324484">
                <a:moveTo>
                  <a:pt x="263207" y="0"/>
                </a:moveTo>
                <a:lnTo>
                  <a:pt x="60782" y="0"/>
                </a:lnTo>
                <a:lnTo>
                  <a:pt x="37145" y="4782"/>
                </a:lnTo>
                <a:lnTo>
                  <a:pt x="17822" y="17816"/>
                </a:lnTo>
                <a:lnTo>
                  <a:pt x="4784" y="37134"/>
                </a:lnTo>
                <a:lnTo>
                  <a:pt x="0" y="60769"/>
                </a:lnTo>
                <a:lnTo>
                  <a:pt x="0" y="263207"/>
                </a:lnTo>
                <a:lnTo>
                  <a:pt x="4784" y="286836"/>
                </a:lnTo>
                <a:lnTo>
                  <a:pt x="17822" y="306155"/>
                </a:lnTo>
                <a:lnTo>
                  <a:pt x="37145" y="319193"/>
                </a:lnTo>
                <a:lnTo>
                  <a:pt x="60782" y="323977"/>
                </a:lnTo>
                <a:lnTo>
                  <a:pt x="263207" y="323977"/>
                </a:lnTo>
                <a:lnTo>
                  <a:pt x="286851" y="319193"/>
                </a:lnTo>
                <a:lnTo>
                  <a:pt x="306177" y="306155"/>
                </a:lnTo>
                <a:lnTo>
                  <a:pt x="319218" y="286836"/>
                </a:lnTo>
                <a:lnTo>
                  <a:pt x="324002" y="263207"/>
                </a:lnTo>
                <a:lnTo>
                  <a:pt x="324002" y="60769"/>
                </a:lnTo>
                <a:lnTo>
                  <a:pt x="319218" y="37134"/>
                </a:lnTo>
                <a:lnTo>
                  <a:pt x="306177" y="17816"/>
                </a:lnTo>
                <a:lnTo>
                  <a:pt x="286851" y="4782"/>
                </a:lnTo>
                <a:lnTo>
                  <a:pt x="263207" y="0"/>
                </a:lnTo>
                <a:close/>
              </a:path>
            </a:pathLst>
          </a:custGeom>
          <a:solidFill>
            <a:srgbClr val="BCBEC0"/>
          </a:solidFill>
        </p:spPr>
        <p:txBody>
          <a:bodyPr wrap="square" lIns="0" tIns="0" rIns="0" bIns="0" rtlCol="0"/>
          <a:lstStyle/>
          <a:p>
            <a:endParaRPr/>
          </a:p>
        </p:txBody>
      </p:sp>
      <p:sp>
        <p:nvSpPr>
          <p:cNvPr id="66" name="object 66"/>
          <p:cNvSpPr/>
          <p:nvPr/>
        </p:nvSpPr>
        <p:spPr>
          <a:xfrm>
            <a:off x="571738" y="10143012"/>
            <a:ext cx="306070" cy="306070"/>
          </a:xfrm>
          <a:custGeom>
            <a:avLst/>
            <a:gdLst/>
            <a:ahLst/>
            <a:cxnLst/>
            <a:rect l="l" t="t" r="r" b="b"/>
            <a:pathLst>
              <a:path w="306069" h="306070">
                <a:moveTo>
                  <a:pt x="252577" y="0"/>
                </a:moveTo>
                <a:lnTo>
                  <a:pt x="53428" y="0"/>
                </a:lnTo>
                <a:lnTo>
                  <a:pt x="32655" y="4200"/>
                </a:lnTo>
                <a:lnTo>
                  <a:pt x="15670" y="15652"/>
                </a:lnTo>
                <a:lnTo>
                  <a:pt x="4206" y="32629"/>
                </a:lnTo>
                <a:lnTo>
                  <a:pt x="0" y="53403"/>
                </a:lnTo>
                <a:lnTo>
                  <a:pt x="0" y="252564"/>
                </a:lnTo>
                <a:lnTo>
                  <a:pt x="4206" y="273343"/>
                </a:lnTo>
                <a:lnTo>
                  <a:pt x="15670" y="290328"/>
                </a:lnTo>
                <a:lnTo>
                  <a:pt x="32655" y="301788"/>
                </a:lnTo>
                <a:lnTo>
                  <a:pt x="53428" y="305993"/>
                </a:lnTo>
                <a:lnTo>
                  <a:pt x="252577" y="305993"/>
                </a:lnTo>
                <a:lnTo>
                  <a:pt x="273350" y="301788"/>
                </a:lnTo>
                <a:lnTo>
                  <a:pt x="290336" y="290328"/>
                </a:lnTo>
                <a:lnTo>
                  <a:pt x="301799" y="273343"/>
                </a:lnTo>
                <a:lnTo>
                  <a:pt x="306006" y="252564"/>
                </a:lnTo>
                <a:lnTo>
                  <a:pt x="306006" y="53403"/>
                </a:lnTo>
                <a:lnTo>
                  <a:pt x="301799" y="32629"/>
                </a:lnTo>
                <a:lnTo>
                  <a:pt x="290336" y="15652"/>
                </a:lnTo>
                <a:lnTo>
                  <a:pt x="273350" y="4200"/>
                </a:lnTo>
                <a:lnTo>
                  <a:pt x="252577" y="0"/>
                </a:lnTo>
                <a:close/>
              </a:path>
            </a:pathLst>
          </a:custGeom>
          <a:solidFill>
            <a:srgbClr val="FFFFFF"/>
          </a:solidFill>
        </p:spPr>
        <p:txBody>
          <a:bodyPr wrap="square" lIns="0" tIns="0" rIns="0" bIns="0" rtlCol="0"/>
          <a:lstStyle/>
          <a:p>
            <a:endParaRPr/>
          </a:p>
        </p:txBody>
      </p:sp>
      <p:sp>
        <p:nvSpPr>
          <p:cNvPr id="67" name="object 67"/>
          <p:cNvSpPr/>
          <p:nvPr/>
        </p:nvSpPr>
        <p:spPr>
          <a:xfrm>
            <a:off x="645965" y="10238169"/>
            <a:ext cx="38735" cy="116205"/>
          </a:xfrm>
          <a:custGeom>
            <a:avLst/>
            <a:gdLst/>
            <a:ahLst/>
            <a:cxnLst/>
            <a:rect l="l" t="t" r="r" b="b"/>
            <a:pathLst>
              <a:path w="38734" h="116204">
                <a:moveTo>
                  <a:pt x="38607" y="0"/>
                </a:moveTo>
                <a:lnTo>
                  <a:pt x="25260" y="0"/>
                </a:lnTo>
                <a:lnTo>
                  <a:pt x="0" y="13512"/>
                </a:lnTo>
                <a:lnTo>
                  <a:pt x="3022" y="25438"/>
                </a:lnTo>
                <a:lnTo>
                  <a:pt x="23126" y="14579"/>
                </a:lnTo>
                <a:lnTo>
                  <a:pt x="23482" y="14579"/>
                </a:lnTo>
                <a:lnTo>
                  <a:pt x="23482" y="115633"/>
                </a:lnTo>
                <a:lnTo>
                  <a:pt x="38607" y="115633"/>
                </a:lnTo>
                <a:lnTo>
                  <a:pt x="38607" y="0"/>
                </a:lnTo>
                <a:close/>
              </a:path>
            </a:pathLst>
          </a:custGeom>
          <a:solidFill>
            <a:srgbClr val="58595B"/>
          </a:solidFill>
        </p:spPr>
        <p:txBody>
          <a:bodyPr wrap="square" lIns="0" tIns="0" rIns="0" bIns="0" rtlCol="0"/>
          <a:lstStyle/>
          <a:p>
            <a:endParaRPr/>
          </a:p>
        </p:txBody>
      </p:sp>
      <p:sp>
        <p:nvSpPr>
          <p:cNvPr id="68" name="object 68"/>
          <p:cNvSpPr/>
          <p:nvPr/>
        </p:nvSpPr>
        <p:spPr>
          <a:xfrm>
            <a:off x="725104" y="10236205"/>
            <a:ext cx="78427" cy="119557"/>
          </a:xfrm>
          <a:prstGeom prst="rect">
            <a:avLst/>
          </a:prstGeom>
          <a:blipFill>
            <a:blip r:embed="rId6" cstate="print"/>
            <a:stretch>
              <a:fillRect/>
            </a:stretch>
          </a:blipFill>
        </p:spPr>
        <p:txBody>
          <a:bodyPr wrap="square" lIns="0" tIns="0" rIns="0" bIns="0" rtlCol="0"/>
          <a:lstStyle/>
          <a:p>
            <a:endParaRPr/>
          </a:p>
        </p:txBody>
      </p:sp>
      <p:sp>
        <p:nvSpPr>
          <p:cNvPr id="69" name="object 69"/>
          <p:cNvSpPr/>
          <p:nvPr/>
        </p:nvSpPr>
        <p:spPr>
          <a:xfrm>
            <a:off x="14242707" y="10134009"/>
            <a:ext cx="324485" cy="324485"/>
          </a:xfrm>
          <a:custGeom>
            <a:avLst/>
            <a:gdLst/>
            <a:ahLst/>
            <a:cxnLst/>
            <a:rect l="l" t="t" r="r" b="b"/>
            <a:pathLst>
              <a:path w="324484" h="324484">
                <a:moveTo>
                  <a:pt x="263232" y="0"/>
                </a:moveTo>
                <a:lnTo>
                  <a:pt x="60807" y="0"/>
                </a:lnTo>
                <a:lnTo>
                  <a:pt x="37167" y="4782"/>
                </a:lnTo>
                <a:lnTo>
                  <a:pt x="17835" y="17816"/>
                </a:lnTo>
                <a:lnTo>
                  <a:pt x="4788" y="37134"/>
                </a:lnTo>
                <a:lnTo>
                  <a:pt x="0" y="60769"/>
                </a:lnTo>
                <a:lnTo>
                  <a:pt x="0" y="263207"/>
                </a:lnTo>
                <a:lnTo>
                  <a:pt x="4788" y="286836"/>
                </a:lnTo>
                <a:lnTo>
                  <a:pt x="17835" y="306155"/>
                </a:lnTo>
                <a:lnTo>
                  <a:pt x="37167" y="319193"/>
                </a:lnTo>
                <a:lnTo>
                  <a:pt x="60807" y="323977"/>
                </a:lnTo>
                <a:lnTo>
                  <a:pt x="263232" y="323977"/>
                </a:lnTo>
                <a:lnTo>
                  <a:pt x="286867" y="319193"/>
                </a:lnTo>
                <a:lnTo>
                  <a:pt x="306185" y="306155"/>
                </a:lnTo>
                <a:lnTo>
                  <a:pt x="319220" y="286836"/>
                </a:lnTo>
                <a:lnTo>
                  <a:pt x="324002" y="263207"/>
                </a:lnTo>
                <a:lnTo>
                  <a:pt x="324002" y="60769"/>
                </a:lnTo>
                <a:lnTo>
                  <a:pt x="319220" y="37134"/>
                </a:lnTo>
                <a:lnTo>
                  <a:pt x="306185" y="17816"/>
                </a:lnTo>
                <a:lnTo>
                  <a:pt x="286867" y="4782"/>
                </a:lnTo>
                <a:lnTo>
                  <a:pt x="263232" y="0"/>
                </a:lnTo>
                <a:close/>
              </a:path>
            </a:pathLst>
          </a:custGeom>
          <a:solidFill>
            <a:srgbClr val="BCBEC0"/>
          </a:solidFill>
        </p:spPr>
        <p:txBody>
          <a:bodyPr wrap="square" lIns="0" tIns="0" rIns="0" bIns="0" rtlCol="0"/>
          <a:lstStyle/>
          <a:p>
            <a:endParaRPr/>
          </a:p>
        </p:txBody>
      </p:sp>
      <p:sp>
        <p:nvSpPr>
          <p:cNvPr id="70" name="object 70"/>
          <p:cNvSpPr/>
          <p:nvPr/>
        </p:nvSpPr>
        <p:spPr>
          <a:xfrm>
            <a:off x="14251699" y="10143012"/>
            <a:ext cx="306070" cy="306070"/>
          </a:xfrm>
          <a:custGeom>
            <a:avLst/>
            <a:gdLst/>
            <a:ahLst/>
            <a:cxnLst/>
            <a:rect l="l" t="t" r="r" b="b"/>
            <a:pathLst>
              <a:path w="306069" h="306070">
                <a:moveTo>
                  <a:pt x="252590" y="0"/>
                </a:moveTo>
                <a:lnTo>
                  <a:pt x="53428" y="0"/>
                </a:lnTo>
                <a:lnTo>
                  <a:pt x="32650" y="4200"/>
                </a:lnTo>
                <a:lnTo>
                  <a:pt x="15665" y="15652"/>
                </a:lnTo>
                <a:lnTo>
                  <a:pt x="4204" y="32629"/>
                </a:lnTo>
                <a:lnTo>
                  <a:pt x="0" y="53403"/>
                </a:lnTo>
                <a:lnTo>
                  <a:pt x="0" y="252564"/>
                </a:lnTo>
                <a:lnTo>
                  <a:pt x="4204" y="273343"/>
                </a:lnTo>
                <a:lnTo>
                  <a:pt x="15665" y="290328"/>
                </a:lnTo>
                <a:lnTo>
                  <a:pt x="32650" y="301788"/>
                </a:lnTo>
                <a:lnTo>
                  <a:pt x="53428" y="305993"/>
                </a:lnTo>
                <a:lnTo>
                  <a:pt x="252590" y="305993"/>
                </a:lnTo>
                <a:lnTo>
                  <a:pt x="273357" y="301788"/>
                </a:lnTo>
                <a:lnTo>
                  <a:pt x="290344" y="290328"/>
                </a:lnTo>
                <a:lnTo>
                  <a:pt x="301810" y="273343"/>
                </a:lnTo>
                <a:lnTo>
                  <a:pt x="306019" y="252564"/>
                </a:lnTo>
                <a:lnTo>
                  <a:pt x="306019" y="53403"/>
                </a:lnTo>
                <a:lnTo>
                  <a:pt x="301810" y="32629"/>
                </a:lnTo>
                <a:lnTo>
                  <a:pt x="290344" y="15652"/>
                </a:lnTo>
                <a:lnTo>
                  <a:pt x="273357" y="4200"/>
                </a:lnTo>
                <a:lnTo>
                  <a:pt x="252590" y="0"/>
                </a:lnTo>
                <a:close/>
              </a:path>
            </a:pathLst>
          </a:custGeom>
          <a:solidFill>
            <a:srgbClr val="FFFFFF"/>
          </a:solidFill>
        </p:spPr>
        <p:txBody>
          <a:bodyPr wrap="square" lIns="0" tIns="0" rIns="0" bIns="0" rtlCol="0"/>
          <a:lstStyle/>
          <a:p>
            <a:endParaRPr/>
          </a:p>
        </p:txBody>
      </p:sp>
      <p:sp>
        <p:nvSpPr>
          <p:cNvPr id="71" name="object 71"/>
          <p:cNvSpPr/>
          <p:nvPr/>
        </p:nvSpPr>
        <p:spPr>
          <a:xfrm>
            <a:off x="14325981" y="10238181"/>
            <a:ext cx="130175" cy="116205"/>
          </a:xfrm>
          <a:custGeom>
            <a:avLst/>
            <a:gdLst/>
            <a:ahLst/>
            <a:cxnLst/>
            <a:rect l="l" t="t" r="r" b="b"/>
            <a:pathLst>
              <a:path w="130175" h="116204">
                <a:moveTo>
                  <a:pt x="38608" y="0"/>
                </a:moveTo>
                <a:lnTo>
                  <a:pt x="25273" y="0"/>
                </a:lnTo>
                <a:lnTo>
                  <a:pt x="0" y="13512"/>
                </a:lnTo>
                <a:lnTo>
                  <a:pt x="3035" y="25438"/>
                </a:lnTo>
                <a:lnTo>
                  <a:pt x="23139" y="14579"/>
                </a:lnTo>
                <a:lnTo>
                  <a:pt x="23495" y="14579"/>
                </a:lnTo>
                <a:lnTo>
                  <a:pt x="23495" y="115633"/>
                </a:lnTo>
                <a:lnTo>
                  <a:pt x="38608" y="115633"/>
                </a:lnTo>
                <a:lnTo>
                  <a:pt x="38608" y="0"/>
                </a:lnTo>
                <a:close/>
              </a:path>
              <a:path w="130175" h="116204">
                <a:moveTo>
                  <a:pt x="129794" y="0"/>
                </a:moveTo>
                <a:lnTo>
                  <a:pt x="116459" y="0"/>
                </a:lnTo>
                <a:lnTo>
                  <a:pt x="91186" y="13512"/>
                </a:lnTo>
                <a:lnTo>
                  <a:pt x="94221" y="25438"/>
                </a:lnTo>
                <a:lnTo>
                  <a:pt x="114325" y="14579"/>
                </a:lnTo>
                <a:lnTo>
                  <a:pt x="114681" y="14579"/>
                </a:lnTo>
                <a:lnTo>
                  <a:pt x="114681" y="115633"/>
                </a:lnTo>
                <a:lnTo>
                  <a:pt x="129794" y="115633"/>
                </a:lnTo>
                <a:lnTo>
                  <a:pt x="129794" y="0"/>
                </a:lnTo>
                <a:close/>
              </a:path>
            </a:pathLst>
          </a:custGeom>
          <a:solidFill>
            <a:srgbClr val="58595B"/>
          </a:solidFill>
        </p:spPr>
        <p:txBody>
          <a:bodyPr wrap="square" lIns="0" tIns="0" rIns="0" bIns="0" rtlCol="0"/>
          <a:lstStyle/>
          <a:p>
            <a:endParaRPr/>
          </a:p>
        </p:txBody>
      </p:sp>
      <p:sp>
        <p:nvSpPr>
          <p:cNvPr id="72" name="object 9"/>
          <p:cNvSpPr txBox="1"/>
          <p:nvPr/>
        </p:nvSpPr>
        <p:spPr>
          <a:xfrm>
            <a:off x="556038" y="1151235"/>
            <a:ext cx="4949412" cy="461665"/>
          </a:xfrm>
          <a:prstGeom prst="rect">
            <a:avLst/>
          </a:prstGeom>
        </p:spPr>
        <p:txBody>
          <a:bodyPr vert="horz" wrap="square" lIns="0" tIns="12700" rIns="0" bIns="0" rtlCol="0">
            <a:spAutoFit/>
          </a:bodyPr>
          <a:lstStyle/>
          <a:p>
            <a:pPr marL="12700">
              <a:lnSpc>
                <a:spcPts val="1150"/>
              </a:lnSpc>
              <a:spcBef>
                <a:spcPts val="100"/>
              </a:spcBef>
            </a:pPr>
            <a:r>
              <a:rPr sz="1100" b="1" dirty="0">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2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PHAY GIƯỜNG</a:t>
            </a:r>
            <a:r>
              <a:rPr sz="1100" spc="-4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spc="-30" dirty="0" smtClean="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rPr>
              <a:t>VERTICAL PRECISION MILLING MACHINE</a:t>
            </a:r>
            <a:endPar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a:p>
            <a:pPr marL="12700">
              <a:lnSpc>
                <a:spcPts val="1100"/>
              </a:lnSpc>
            </a:pP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Tải</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trọng</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phôi</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Max load on table: 30,000 kg</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Kích</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thước</a:t>
            </a:r>
            <a:r>
              <a:rPr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Axis travel:</a:t>
            </a:r>
            <a:r>
              <a:rPr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a:t>
            </a:r>
            <a:r>
              <a:rPr lang="en-US"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4,200x3,000x4,400 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3" name="object 9"/>
          <p:cNvSpPr txBox="1"/>
          <p:nvPr/>
        </p:nvSpPr>
        <p:spPr>
          <a:xfrm>
            <a:off x="8183867" y="5644928"/>
            <a:ext cx="4339532" cy="615553"/>
          </a:xfrm>
          <a:prstGeom prst="rect">
            <a:avLst/>
          </a:prstGeom>
        </p:spPr>
        <p:txBody>
          <a:bodyPr vert="horz" wrap="square" lIns="0" tIns="12700" rIns="0" bIns="0" rtlCol="0">
            <a:spAutoFit/>
          </a:bodyPr>
          <a:lstStyle/>
          <a:p>
            <a:pPr marL="12700">
              <a:lnSpc>
                <a:spcPts val="1150"/>
              </a:lnSpc>
              <a:spcBef>
                <a:spcPts val="100"/>
              </a:spcBef>
            </a:pPr>
            <a:r>
              <a:rPr sz="1100" b="1" dirty="0">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dirty="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2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KHOAN LỖ SÂU</a:t>
            </a:r>
            <a:r>
              <a:rPr sz="1100" spc="-4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spc="-30" dirty="0" smtClean="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rPr>
              <a:t>CNC GUN DRILLING MACHINE</a:t>
            </a:r>
            <a:endPar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a:p>
            <a:pPr marL="12700">
              <a:lnSpc>
                <a:spcPts val="1100"/>
              </a:lnSpc>
            </a:pP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Tải</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trọng</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phôi</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Max load on table: 20,000 KG</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Kích</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thước</a:t>
            </a:r>
            <a:r>
              <a:rPr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Axis travel:</a:t>
            </a:r>
            <a:r>
              <a:rPr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a:t>
            </a:r>
            <a:r>
              <a:rPr lang="en-US"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2,500x1,700x1,250 mm</a:t>
            </a:r>
          </a:p>
          <a:p>
            <a:pPr marL="12700">
              <a:lnSpc>
                <a:spcPts val="1150"/>
              </a:lnSpc>
            </a:pPr>
            <a:r>
              <a:rPr lang="en-US" sz="1100" spc="-5" dirty="0" err="1" smtClean="0">
                <a:solidFill>
                  <a:prstClr val="black"/>
                </a:solidFill>
                <a:latin typeface="Verdana" panose="020B0604030504040204" pitchFamily="34" charset="0"/>
                <a:ea typeface="Verdana" panose="020B0604030504040204" pitchFamily="34" charset="0"/>
                <a:cs typeface="Verdana" panose="020B0604030504040204" pitchFamily="34" charset="0"/>
              </a:rPr>
              <a:t>Đường</a:t>
            </a:r>
            <a:r>
              <a:rPr lang="en-US"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pc="-5" dirty="0" err="1" smtClean="0">
                <a:solidFill>
                  <a:prstClr val="black"/>
                </a:solidFill>
                <a:latin typeface="Verdana" panose="020B0604030504040204" pitchFamily="34" charset="0"/>
                <a:ea typeface="Verdana" panose="020B0604030504040204" pitchFamily="34" charset="0"/>
                <a:cs typeface="Verdana" panose="020B0604030504040204" pitchFamily="34" charset="0"/>
              </a:rPr>
              <a:t>kính</a:t>
            </a:r>
            <a:r>
              <a:rPr lang="en-US"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pc="-5" dirty="0" err="1" smtClean="0">
                <a:solidFill>
                  <a:prstClr val="black"/>
                </a:solidFill>
                <a:latin typeface="Verdana" panose="020B0604030504040204" pitchFamily="34" charset="0"/>
                <a:ea typeface="Verdana" panose="020B0604030504040204" pitchFamily="34" charset="0"/>
                <a:cs typeface="Verdana" panose="020B0604030504040204" pitchFamily="34" charset="0"/>
              </a:rPr>
              <a:t>khoan</a:t>
            </a:r>
            <a:r>
              <a:rPr lang="en-US"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drill diameter: </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Ø3- Ø32 mm</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5" name="object 9"/>
          <p:cNvSpPr txBox="1"/>
          <p:nvPr/>
        </p:nvSpPr>
        <p:spPr>
          <a:xfrm>
            <a:off x="8102738" y="1204900"/>
            <a:ext cx="4717911" cy="461665"/>
          </a:xfrm>
          <a:prstGeom prst="rect">
            <a:avLst/>
          </a:prstGeom>
        </p:spPr>
        <p:txBody>
          <a:bodyPr vert="horz" wrap="square" lIns="0" tIns="12700" rIns="0" bIns="0" rtlCol="0">
            <a:spAutoFit/>
          </a:bodyPr>
          <a:lstStyle/>
          <a:p>
            <a:pPr marL="12700">
              <a:lnSpc>
                <a:spcPts val="1150"/>
              </a:lnSpc>
              <a:spcBef>
                <a:spcPts val="100"/>
              </a:spcBef>
            </a:pPr>
            <a:r>
              <a:rPr sz="1100" b="1">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25" smtClean="0">
                <a:solidFill>
                  <a:srgbClr val="00529C"/>
                </a:solidFill>
                <a:latin typeface="Verdana" panose="020B0604030504040204" pitchFamily="34" charset="0"/>
                <a:ea typeface="Verdana" panose="020B0604030504040204" pitchFamily="34" charset="0"/>
                <a:cs typeface="Verdana" panose="020B0604030504040204" pitchFamily="34" charset="0"/>
              </a:rPr>
              <a:t>TIỆN CNC</a:t>
            </a:r>
            <a:r>
              <a:rPr sz="1100" spc="-45" smtClean="0">
                <a:solidFill>
                  <a:srgbClr val="00529C"/>
                </a:solidFill>
                <a:latin typeface="Verdana" panose="020B0604030504040204" pitchFamily="34" charset="0"/>
                <a:ea typeface="Verdana" panose="020B0604030504040204" pitchFamily="34" charset="0"/>
                <a:cs typeface="Verdana" panose="020B0604030504040204" pitchFamily="34" charset="0"/>
              </a:rPr>
              <a:t>/</a:t>
            </a:r>
            <a:r>
              <a:rPr lang="en-US" sz="11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CNC MILLING MACHINE</a:t>
            </a:r>
            <a:endPar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a:p>
            <a:pPr marL="12700">
              <a:lnSpc>
                <a:spcPts val="1100"/>
              </a:lnSpc>
            </a:pPr>
            <a:r>
              <a:rPr lang="en-US" sz="1100" spc="25" smtClean="0">
                <a:solidFill>
                  <a:srgbClr val="231F20"/>
                </a:solidFill>
                <a:latin typeface="Verdana" panose="020B0604030504040204" pitchFamily="34" charset="0"/>
                <a:ea typeface="Verdana" panose="020B0604030504040204" pitchFamily="34" charset="0"/>
                <a:cs typeface="Verdana" panose="020B0604030504040204" pitchFamily="34" charset="0"/>
              </a:rPr>
              <a:t>Hành trình gia công/ Milling stroke: X 250 – Z 1,000</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lang="en-US" sz="1100" spc="15" err="1" smtClean="0">
                <a:solidFill>
                  <a:srgbClr val="231F20"/>
                </a:solidFill>
                <a:latin typeface="Verdana" panose="020B0604030504040204" pitchFamily="34" charset="0"/>
                <a:ea typeface="Verdana" panose="020B0604030504040204" pitchFamily="34" charset="0"/>
                <a:cs typeface="Verdana" panose="020B0604030504040204" pitchFamily="34" charset="0"/>
              </a:rPr>
              <a:t>Kích</a:t>
            </a:r>
            <a:r>
              <a:rPr lang="en-US" sz="1100" spc="15" smtClean="0">
                <a:solidFill>
                  <a:srgbClr val="231F20"/>
                </a:solidFill>
                <a:latin typeface="Verdana" panose="020B0604030504040204" pitchFamily="34" charset="0"/>
                <a:ea typeface="Verdana" panose="020B0604030504040204" pitchFamily="34" charset="0"/>
                <a:cs typeface="Verdana" panose="020B0604030504040204" pitchFamily="34" charset="0"/>
              </a:rPr>
              <a:t> thước phôi</a:t>
            </a:r>
            <a:r>
              <a:rPr sz="110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smtClean="0">
                <a:solidFill>
                  <a:srgbClr val="495355"/>
                </a:solidFill>
                <a:latin typeface="Verdana" panose="020B0604030504040204" pitchFamily="34" charset="0"/>
                <a:ea typeface="Verdana" panose="020B0604030504040204" pitchFamily="34" charset="0"/>
                <a:cs typeface="Verdana" panose="020B0604030504040204" pitchFamily="34" charset="0"/>
              </a:rPr>
              <a:t>Max size of workpiece: 150kg</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6" name="object 9"/>
          <p:cNvSpPr txBox="1"/>
          <p:nvPr/>
        </p:nvSpPr>
        <p:spPr>
          <a:xfrm>
            <a:off x="562739" y="5721871"/>
            <a:ext cx="4339532" cy="461665"/>
          </a:xfrm>
          <a:prstGeom prst="rect">
            <a:avLst/>
          </a:prstGeom>
        </p:spPr>
        <p:txBody>
          <a:bodyPr vert="horz" wrap="square" lIns="0" tIns="12700" rIns="0" bIns="0" rtlCol="0">
            <a:spAutoFit/>
          </a:bodyPr>
          <a:lstStyle/>
          <a:p>
            <a:pPr marL="12700">
              <a:lnSpc>
                <a:spcPts val="1150"/>
              </a:lnSpc>
              <a:spcBef>
                <a:spcPts val="100"/>
              </a:spcBef>
            </a:pPr>
            <a:r>
              <a:rPr sz="1100" b="1">
                <a:solidFill>
                  <a:srgbClr val="00529C"/>
                </a:solidFill>
                <a:latin typeface="Verdana" panose="020B0604030504040204" pitchFamily="34" charset="0"/>
                <a:ea typeface="Verdana" panose="020B0604030504040204" pitchFamily="34" charset="0"/>
                <a:cs typeface="Verdana" panose="020B0604030504040204" pitchFamily="34" charset="0"/>
              </a:rPr>
              <a:t>MÁY</a:t>
            </a:r>
            <a:r>
              <a:rPr sz="1100" b="1" spc="-3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b="1" spc="25" smtClean="0">
                <a:solidFill>
                  <a:srgbClr val="00529C"/>
                </a:solidFill>
                <a:latin typeface="Verdana" panose="020B0604030504040204" pitchFamily="34" charset="0"/>
                <a:ea typeface="Verdana" panose="020B0604030504040204" pitchFamily="34" charset="0"/>
                <a:cs typeface="Verdana" panose="020B0604030504040204" pitchFamily="34" charset="0"/>
              </a:rPr>
              <a:t>GIA CÔNG XUNG ĐIỆN</a:t>
            </a:r>
            <a:r>
              <a:rPr sz="1100" spc="-45" smtClean="0">
                <a:solidFill>
                  <a:srgbClr val="00529C"/>
                </a:solidFill>
                <a:latin typeface="Verdana" panose="020B0604030504040204" pitchFamily="34" charset="0"/>
                <a:ea typeface="Verdana" panose="020B0604030504040204" pitchFamily="34" charset="0"/>
                <a:cs typeface="Verdana" panose="020B0604030504040204" pitchFamily="34" charset="0"/>
              </a:rPr>
              <a:t>/</a:t>
            </a:r>
            <a:r>
              <a:rPr sz="1100" spc="-30" smtClean="0">
                <a:solidFill>
                  <a:srgbClr val="00529C"/>
                </a:solidFill>
                <a:latin typeface="Verdana" panose="020B0604030504040204" pitchFamily="34" charset="0"/>
                <a:ea typeface="Verdana" panose="020B0604030504040204" pitchFamily="34" charset="0"/>
                <a:cs typeface="Verdana" panose="020B0604030504040204" pitchFamily="34" charset="0"/>
              </a:rPr>
              <a:t> </a:t>
            </a:r>
            <a:r>
              <a:rPr lang="en-US" sz="11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EDM MACHINE</a:t>
            </a:r>
            <a:endParaRPr sz="11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a:p>
            <a:pPr marL="12700">
              <a:lnSpc>
                <a:spcPts val="1100"/>
              </a:lnSpc>
            </a:pP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Tải</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trọng</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phôi</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Max load </a:t>
            </a:r>
            <a:r>
              <a:rPr lang="en-US" sz="1100" spc="25" smtClean="0">
                <a:solidFill>
                  <a:srgbClr val="231F20"/>
                </a:solidFill>
                <a:latin typeface="Verdana" panose="020B0604030504040204" pitchFamily="34" charset="0"/>
                <a:ea typeface="Verdana" panose="020B0604030504040204" pitchFamily="34" charset="0"/>
                <a:cs typeface="Verdana" panose="020B0604030504040204" pitchFamily="34" charset="0"/>
              </a:rPr>
              <a:t>on table: 16,000 kg</a:t>
            </a:r>
            <a:endParaRPr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2700">
              <a:lnSpc>
                <a:spcPts val="1150"/>
              </a:lnSpc>
            </a:pP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Kích</a:t>
            </a:r>
            <a:r>
              <a:rPr lang="en-US"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thước</a:t>
            </a:r>
            <a:r>
              <a:rPr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 </a:t>
            </a:r>
            <a:r>
              <a:rPr lang="en-US" sz="1100" dirty="0" smtClean="0">
                <a:solidFill>
                  <a:srgbClr val="495355"/>
                </a:solidFill>
                <a:latin typeface="Verdana" panose="020B0604030504040204" pitchFamily="34" charset="0"/>
                <a:ea typeface="Verdana" panose="020B0604030504040204" pitchFamily="34" charset="0"/>
                <a:cs typeface="Verdana" panose="020B0604030504040204" pitchFamily="34" charset="0"/>
              </a:rPr>
              <a:t>Axis </a:t>
            </a:r>
            <a:r>
              <a:rPr lang="en-US" sz="1100" smtClean="0">
                <a:solidFill>
                  <a:srgbClr val="495355"/>
                </a:solidFill>
                <a:latin typeface="Verdana" panose="020B0604030504040204" pitchFamily="34" charset="0"/>
                <a:ea typeface="Verdana" panose="020B0604030504040204" pitchFamily="34" charset="0"/>
                <a:cs typeface="Verdana" panose="020B0604030504040204" pitchFamily="34" charset="0"/>
              </a:rPr>
              <a:t>travel:</a:t>
            </a:r>
            <a:r>
              <a:rPr lang="en-US" sz="1100" spc="-5">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pc="-5" smtClean="0">
                <a:solidFill>
                  <a:prstClr val="black"/>
                </a:solidFill>
                <a:latin typeface="Verdana" panose="020B0604030504040204" pitchFamily="34" charset="0"/>
                <a:ea typeface="Verdana" panose="020B0604030504040204" pitchFamily="34" charset="0"/>
                <a:cs typeface="Verdana" panose="020B0604030504040204" pitchFamily="34" charset="0"/>
              </a:rPr>
              <a:t>(X x Y x Z) 2,700 x 1,100 x 600 mm</a:t>
            </a:r>
            <a:endParaRPr lang="en-US" sz="1100" spc="-5" dirty="0" smtClean="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40" name="Rectangle 39"/>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CÔNG NGHỆ/ </a:t>
            </a:r>
            <a:r>
              <a:rPr lang="en-US" sz="16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TECHNOLOGY</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0"/>
            <a:ext cx="15119350" cy="10692130"/>
          </a:xfrm>
          <a:custGeom>
            <a:avLst/>
            <a:gdLst/>
            <a:ahLst/>
            <a:cxnLst/>
            <a:rect l="l" t="t" r="r" b="b"/>
            <a:pathLst>
              <a:path w="15119350" h="10692130">
                <a:moveTo>
                  <a:pt x="7560005" y="10692003"/>
                </a:moveTo>
                <a:lnTo>
                  <a:pt x="0" y="10692003"/>
                </a:lnTo>
                <a:lnTo>
                  <a:pt x="0" y="0"/>
                </a:lnTo>
                <a:lnTo>
                  <a:pt x="7560005" y="0"/>
                </a:lnTo>
                <a:lnTo>
                  <a:pt x="7560005" y="10692003"/>
                </a:lnTo>
                <a:close/>
              </a:path>
              <a:path w="15119350" h="10692130">
                <a:moveTo>
                  <a:pt x="15119223" y="10692003"/>
                </a:moveTo>
                <a:lnTo>
                  <a:pt x="7559230" y="10692003"/>
                </a:lnTo>
                <a:lnTo>
                  <a:pt x="7559230" y="0"/>
                </a:lnTo>
                <a:lnTo>
                  <a:pt x="15119223" y="0"/>
                </a:lnTo>
                <a:lnTo>
                  <a:pt x="15119223" y="10692003"/>
                </a:lnTo>
                <a:close/>
              </a:path>
            </a:pathLst>
          </a:custGeom>
          <a:ln w="12700">
            <a:solidFill>
              <a:srgbClr val="231F20"/>
            </a:solidFill>
          </a:ln>
        </p:spPr>
        <p:txBody>
          <a:bodyPr wrap="square" lIns="0" tIns="0" rIns="0" bIns="0" rtlCol="0"/>
          <a:lstStyle/>
          <a:p>
            <a:endParaRPr/>
          </a:p>
        </p:txBody>
      </p:sp>
      <p:sp>
        <p:nvSpPr>
          <p:cNvPr id="4" name="object 4"/>
          <p:cNvSpPr/>
          <p:nvPr/>
        </p:nvSpPr>
        <p:spPr>
          <a:xfrm>
            <a:off x="543826" y="1798802"/>
            <a:ext cx="6473825" cy="3314700"/>
          </a:xfrm>
          <a:custGeom>
            <a:avLst/>
            <a:gdLst/>
            <a:ahLst/>
            <a:cxnLst/>
            <a:rect l="l" t="t" r="r" b="b"/>
            <a:pathLst>
              <a:path w="6473825" h="3314700">
                <a:moveTo>
                  <a:pt x="6473799" y="0"/>
                </a:moveTo>
                <a:lnTo>
                  <a:pt x="0" y="0"/>
                </a:lnTo>
                <a:lnTo>
                  <a:pt x="0" y="3314649"/>
                </a:lnTo>
                <a:lnTo>
                  <a:pt x="6473799" y="3314649"/>
                </a:lnTo>
                <a:lnTo>
                  <a:pt x="6473799" y="0"/>
                </a:lnTo>
                <a:close/>
              </a:path>
            </a:pathLst>
          </a:custGeom>
          <a:solidFill>
            <a:srgbClr val="E6E7E7"/>
          </a:solidFill>
        </p:spPr>
        <p:txBody>
          <a:bodyPr wrap="square" lIns="0" tIns="0" rIns="0" bIns="0" rtlCol="0"/>
          <a:lstStyle/>
          <a:p>
            <a:endParaRPr/>
          </a:p>
        </p:txBody>
      </p:sp>
      <p:sp>
        <p:nvSpPr>
          <p:cNvPr id="5" name="object 5"/>
          <p:cNvSpPr/>
          <p:nvPr/>
        </p:nvSpPr>
        <p:spPr>
          <a:xfrm>
            <a:off x="634987" y="1885517"/>
            <a:ext cx="6289878" cy="3138462"/>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8112264" y="1798802"/>
            <a:ext cx="6473825" cy="3314700"/>
          </a:xfrm>
          <a:custGeom>
            <a:avLst/>
            <a:gdLst/>
            <a:ahLst/>
            <a:cxnLst/>
            <a:rect l="l" t="t" r="r" b="b"/>
            <a:pathLst>
              <a:path w="6473825" h="3314700">
                <a:moveTo>
                  <a:pt x="6473799" y="0"/>
                </a:moveTo>
                <a:lnTo>
                  <a:pt x="0" y="0"/>
                </a:lnTo>
                <a:lnTo>
                  <a:pt x="0" y="3314649"/>
                </a:lnTo>
                <a:lnTo>
                  <a:pt x="6473799" y="3314649"/>
                </a:lnTo>
                <a:lnTo>
                  <a:pt x="6473799" y="0"/>
                </a:lnTo>
                <a:close/>
              </a:path>
            </a:pathLst>
          </a:custGeom>
          <a:solidFill>
            <a:srgbClr val="E6E7E7"/>
          </a:solidFill>
        </p:spPr>
        <p:txBody>
          <a:bodyPr wrap="square" lIns="0" tIns="0" rIns="0" bIns="0" rtlCol="0"/>
          <a:lstStyle/>
          <a:p>
            <a:endParaRPr/>
          </a:p>
        </p:txBody>
      </p:sp>
      <p:sp>
        <p:nvSpPr>
          <p:cNvPr id="7" name="object 7"/>
          <p:cNvSpPr/>
          <p:nvPr/>
        </p:nvSpPr>
        <p:spPr>
          <a:xfrm>
            <a:off x="8203412" y="1885517"/>
            <a:ext cx="6274993" cy="3138462"/>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543826" y="6341236"/>
            <a:ext cx="6473825" cy="3314700"/>
          </a:xfrm>
          <a:custGeom>
            <a:avLst/>
            <a:gdLst/>
            <a:ahLst/>
            <a:cxnLst/>
            <a:rect l="l" t="t" r="r" b="b"/>
            <a:pathLst>
              <a:path w="6473825" h="3314700">
                <a:moveTo>
                  <a:pt x="6473799" y="0"/>
                </a:moveTo>
                <a:lnTo>
                  <a:pt x="0" y="0"/>
                </a:lnTo>
                <a:lnTo>
                  <a:pt x="0" y="3314649"/>
                </a:lnTo>
                <a:lnTo>
                  <a:pt x="6473799" y="3314649"/>
                </a:lnTo>
                <a:lnTo>
                  <a:pt x="6473799" y="0"/>
                </a:lnTo>
                <a:close/>
              </a:path>
            </a:pathLst>
          </a:custGeom>
          <a:solidFill>
            <a:srgbClr val="E6E7E7"/>
          </a:solidFill>
        </p:spPr>
        <p:txBody>
          <a:bodyPr wrap="square" lIns="0" tIns="0" rIns="0" bIns="0" rtlCol="0"/>
          <a:lstStyle/>
          <a:p>
            <a:endParaRPr/>
          </a:p>
        </p:txBody>
      </p:sp>
      <p:sp>
        <p:nvSpPr>
          <p:cNvPr id="9" name="object 9"/>
          <p:cNvSpPr/>
          <p:nvPr/>
        </p:nvSpPr>
        <p:spPr>
          <a:xfrm>
            <a:off x="634987" y="6427939"/>
            <a:ext cx="6289878" cy="3138474"/>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8112264" y="6341236"/>
            <a:ext cx="6473825" cy="3314700"/>
          </a:xfrm>
          <a:custGeom>
            <a:avLst/>
            <a:gdLst/>
            <a:ahLst/>
            <a:cxnLst/>
            <a:rect l="l" t="t" r="r" b="b"/>
            <a:pathLst>
              <a:path w="6473825" h="3314700">
                <a:moveTo>
                  <a:pt x="6473799" y="0"/>
                </a:moveTo>
                <a:lnTo>
                  <a:pt x="0" y="0"/>
                </a:lnTo>
                <a:lnTo>
                  <a:pt x="0" y="3314649"/>
                </a:lnTo>
                <a:lnTo>
                  <a:pt x="6473799" y="3314649"/>
                </a:lnTo>
                <a:lnTo>
                  <a:pt x="6473799" y="0"/>
                </a:lnTo>
                <a:close/>
              </a:path>
            </a:pathLst>
          </a:custGeom>
          <a:solidFill>
            <a:srgbClr val="E6E7E7"/>
          </a:solidFill>
        </p:spPr>
        <p:txBody>
          <a:bodyPr wrap="square" lIns="0" tIns="0" rIns="0" bIns="0" rtlCol="0"/>
          <a:lstStyle/>
          <a:p>
            <a:endParaRPr/>
          </a:p>
        </p:txBody>
      </p:sp>
      <p:sp>
        <p:nvSpPr>
          <p:cNvPr id="11" name="object 11"/>
          <p:cNvSpPr/>
          <p:nvPr/>
        </p:nvSpPr>
        <p:spPr>
          <a:xfrm>
            <a:off x="8203412" y="6427939"/>
            <a:ext cx="6263817" cy="3138474"/>
          </a:xfrm>
          <a:prstGeom prst="rect">
            <a:avLst/>
          </a:prstGeom>
          <a:blipFill>
            <a:blip r:embed="rId5" cstate="print"/>
            <a:stretch>
              <a:fillRect/>
            </a:stretch>
          </a:blipFill>
        </p:spPr>
        <p:txBody>
          <a:bodyPr wrap="square" lIns="0" tIns="0" rIns="0" bIns="0" rtlCol="0"/>
          <a:lstStyle/>
          <a:p>
            <a:endParaRPr/>
          </a:p>
        </p:txBody>
      </p:sp>
      <p:sp>
        <p:nvSpPr>
          <p:cNvPr id="25" name="object 25"/>
          <p:cNvSpPr/>
          <p:nvPr/>
        </p:nvSpPr>
        <p:spPr>
          <a:xfrm>
            <a:off x="5269458" y="5953188"/>
            <a:ext cx="27305" cy="28575"/>
          </a:xfrm>
          <a:custGeom>
            <a:avLst/>
            <a:gdLst/>
            <a:ahLst/>
            <a:cxnLst/>
            <a:rect l="l" t="t" r="r" b="b"/>
            <a:pathLst>
              <a:path w="27304" h="28575">
                <a:moveTo>
                  <a:pt x="21793" y="0"/>
                </a:moveTo>
                <a:lnTo>
                  <a:pt x="5638" y="0"/>
                </a:lnTo>
                <a:lnTo>
                  <a:pt x="0" y="5943"/>
                </a:lnTo>
                <a:lnTo>
                  <a:pt x="0" y="22237"/>
                </a:lnTo>
                <a:lnTo>
                  <a:pt x="5638" y="28181"/>
                </a:lnTo>
                <a:lnTo>
                  <a:pt x="21793" y="28181"/>
                </a:lnTo>
                <a:lnTo>
                  <a:pt x="27266" y="22237"/>
                </a:lnTo>
                <a:lnTo>
                  <a:pt x="27266" y="5778"/>
                </a:lnTo>
                <a:close/>
              </a:path>
            </a:pathLst>
          </a:custGeom>
          <a:solidFill>
            <a:srgbClr val="02539C"/>
          </a:solidFill>
        </p:spPr>
        <p:txBody>
          <a:bodyPr wrap="square" lIns="0" tIns="0" rIns="0" bIns="0" rtlCol="0"/>
          <a:lstStyle/>
          <a:p>
            <a:endParaRPr/>
          </a:p>
        </p:txBody>
      </p:sp>
      <p:sp>
        <p:nvSpPr>
          <p:cNvPr id="26" name="object 26"/>
          <p:cNvSpPr/>
          <p:nvPr/>
        </p:nvSpPr>
        <p:spPr>
          <a:xfrm>
            <a:off x="5264391" y="6145059"/>
            <a:ext cx="18415" cy="19685"/>
          </a:xfrm>
          <a:custGeom>
            <a:avLst/>
            <a:gdLst/>
            <a:ahLst/>
            <a:cxnLst/>
            <a:rect l="l" t="t" r="r" b="b"/>
            <a:pathLst>
              <a:path w="18414" h="19685">
                <a:moveTo>
                  <a:pt x="14478" y="0"/>
                </a:moveTo>
                <a:lnTo>
                  <a:pt x="3810" y="0"/>
                </a:lnTo>
                <a:lnTo>
                  <a:pt x="0" y="3975"/>
                </a:lnTo>
                <a:lnTo>
                  <a:pt x="0" y="15087"/>
                </a:lnTo>
                <a:lnTo>
                  <a:pt x="3657" y="19202"/>
                </a:lnTo>
                <a:lnTo>
                  <a:pt x="14617" y="19202"/>
                </a:lnTo>
                <a:lnTo>
                  <a:pt x="18135" y="15087"/>
                </a:lnTo>
                <a:lnTo>
                  <a:pt x="18135" y="3975"/>
                </a:lnTo>
                <a:close/>
              </a:path>
            </a:pathLst>
          </a:custGeom>
          <a:solidFill>
            <a:srgbClr val="58595B"/>
          </a:solidFill>
        </p:spPr>
        <p:txBody>
          <a:bodyPr wrap="square" lIns="0" tIns="0" rIns="0" bIns="0" rtlCol="0"/>
          <a:lstStyle/>
          <a:p>
            <a:endParaRPr/>
          </a:p>
        </p:txBody>
      </p:sp>
      <p:sp>
        <p:nvSpPr>
          <p:cNvPr id="57" name="object 57"/>
          <p:cNvSpPr/>
          <p:nvPr/>
        </p:nvSpPr>
        <p:spPr>
          <a:xfrm>
            <a:off x="4737" y="10259999"/>
            <a:ext cx="15115540" cy="72390"/>
          </a:xfrm>
          <a:custGeom>
            <a:avLst/>
            <a:gdLst/>
            <a:ahLst/>
            <a:cxnLst/>
            <a:rect l="l" t="t" r="r" b="b"/>
            <a:pathLst>
              <a:path w="15115540" h="72390">
                <a:moveTo>
                  <a:pt x="0" y="72008"/>
                </a:moveTo>
                <a:lnTo>
                  <a:pt x="15115247" y="72008"/>
                </a:lnTo>
                <a:lnTo>
                  <a:pt x="15115247" y="0"/>
                </a:lnTo>
                <a:lnTo>
                  <a:pt x="0" y="0"/>
                </a:lnTo>
                <a:lnTo>
                  <a:pt x="0" y="72008"/>
                </a:lnTo>
                <a:close/>
              </a:path>
            </a:pathLst>
          </a:custGeom>
          <a:solidFill>
            <a:srgbClr val="BCBEC0"/>
          </a:solidFill>
        </p:spPr>
        <p:txBody>
          <a:bodyPr wrap="square" lIns="0" tIns="0" rIns="0" bIns="0" rtlCol="0"/>
          <a:lstStyle/>
          <a:p>
            <a:endParaRPr/>
          </a:p>
        </p:txBody>
      </p:sp>
      <p:grpSp>
        <p:nvGrpSpPr>
          <p:cNvPr id="58" name="object 58"/>
          <p:cNvGrpSpPr/>
          <p:nvPr/>
        </p:nvGrpSpPr>
        <p:grpSpPr>
          <a:xfrm>
            <a:off x="5435" y="481012"/>
            <a:ext cx="882015" cy="324485"/>
            <a:chOff x="5435" y="481012"/>
            <a:chExt cx="882015" cy="324485"/>
          </a:xfrm>
        </p:grpSpPr>
        <p:sp>
          <p:nvSpPr>
            <p:cNvPr id="59" name="object 59"/>
            <p:cNvSpPr/>
            <p:nvPr/>
          </p:nvSpPr>
          <p:spPr>
            <a:xfrm>
              <a:off x="5435" y="589330"/>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60" name="object 60"/>
            <p:cNvSpPr/>
            <p:nvPr/>
          </p:nvSpPr>
          <p:spPr>
            <a:xfrm>
              <a:off x="562739" y="481012"/>
              <a:ext cx="324485" cy="324485"/>
            </a:xfrm>
            <a:custGeom>
              <a:avLst/>
              <a:gdLst/>
              <a:ahLst/>
              <a:cxnLst/>
              <a:rect l="l" t="t" r="r" b="b"/>
              <a:pathLst>
                <a:path w="324484" h="324484">
                  <a:moveTo>
                    <a:pt x="263220" y="0"/>
                  </a:moveTo>
                  <a:lnTo>
                    <a:pt x="60794" y="0"/>
                  </a:lnTo>
                  <a:lnTo>
                    <a:pt x="37156" y="4784"/>
                  </a:lnTo>
                  <a:lnTo>
                    <a:pt x="17829" y="17822"/>
                  </a:lnTo>
                  <a:lnTo>
                    <a:pt x="4786" y="37145"/>
                  </a:lnTo>
                  <a:lnTo>
                    <a:pt x="0" y="60782"/>
                  </a:lnTo>
                  <a:lnTo>
                    <a:pt x="0" y="263207"/>
                  </a:lnTo>
                  <a:lnTo>
                    <a:pt x="4786" y="286843"/>
                  </a:lnTo>
                  <a:lnTo>
                    <a:pt x="17829" y="306166"/>
                  </a:lnTo>
                  <a:lnTo>
                    <a:pt x="37156" y="319205"/>
                  </a:lnTo>
                  <a:lnTo>
                    <a:pt x="60794" y="323989"/>
                  </a:lnTo>
                  <a:lnTo>
                    <a:pt x="263220" y="323989"/>
                  </a:lnTo>
                  <a:lnTo>
                    <a:pt x="286862" y="319205"/>
                  </a:lnTo>
                  <a:lnTo>
                    <a:pt x="306184" y="306166"/>
                  </a:lnTo>
                  <a:lnTo>
                    <a:pt x="319220" y="286843"/>
                  </a:lnTo>
                  <a:lnTo>
                    <a:pt x="324002" y="263207"/>
                  </a:lnTo>
                  <a:lnTo>
                    <a:pt x="324002" y="60782"/>
                  </a:lnTo>
                  <a:lnTo>
                    <a:pt x="319220" y="37145"/>
                  </a:lnTo>
                  <a:lnTo>
                    <a:pt x="306184" y="17822"/>
                  </a:lnTo>
                  <a:lnTo>
                    <a:pt x="286862" y="4784"/>
                  </a:lnTo>
                  <a:lnTo>
                    <a:pt x="263220" y="0"/>
                  </a:lnTo>
                  <a:close/>
                </a:path>
              </a:pathLst>
            </a:custGeom>
            <a:solidFill>
              <a:srgbClr val="BCBEC0"/>
            </a:solidFill>
          </p:spPr>
          <p:txBody>
            <a:bodyPr wrap="square" lIns="0" tIns="0" rIns="0" bIns="0" rtlCol="0"/>
            <a:lstStyle/>
            <a:p>
              <a:endParaRPr/>
            </a:p>
          </p:txBody>
        </p:sp>
        <p:sp>
          <p:nvSpPr>
            <p:cNvPr id="61" name="object 61"/>
            <p:cNvSpPr/>
            <p:nvPr/>
          </p:nvSpPr>
          <p:spPr>
            <a:xfrm>
              <a:off x="571745" y="490003"/>
              <a:ext cx="306070" cy="306070"/>
            </a:xfrm>
            <a:custGeom>
              <a:avLst/>
              <a:gdLst/>
              <a:ahLst/>
              <a:cxnLst/>
              <a:rect l="l" t="t" r="r" b="b"/>
              <a:pathLst>
                <a:path w="306069" h="306070">
                  <a:moveTo>
                    <a:pt x="252577" y="0"/>
                  </a:moveTo>
                  <a:lnTo>
                    <a:pt x="53416" y="0"/>
                  </a:lnTo>
                  <a:lnTo>
                    <a:pt x="32645" y="4204"/>
                  </a:lnTo>
                  <a:lnTo>
                    <a:pt x="15663" y="15665"/>
                  </a:lnTo>
                  <a:lnTo>
                    <a:pt x="4204" y="32650"/>
                  </a:lnTo>
                  <a:lnTo>
                    <a:pt x="0" y="53428"/>
                  </a:lnTo>
                  <a:lnTo>
                    <a:pt x="0" y="252577"/>
                  </a:lnTo>
                  <a:lnTo>
                    <a:pt x="4204" y="273348"/>
                  </a:lnTo>
                  <a:lnTo>
                    <a:pt x="15663" y="290329"/>
                  </a:lnTo>
                  <a:lnTo>
                    <a:pt x="32645" y="301789"/>
                  </a:lnTo>
                  <a:lnTo>
                    <a:pt x="53416" y="305993"/>
                  </a:lnTo>
                  <a:lnTo>
                    <a:pt x="252577" y="305993"/>
                  </a:lnTo>
                  <a:lnTo>
                    <a:pt x="273348" y="301789"/>
                  </a:lnTo>
                  <a:lnTo>
                    <a:pt x="290329" y="290329"/>
                  </a:lnTo>
                  <a:lnTo>
                    <a:pt x="301789" y="273348"/>
                  </a:lnTo>
                  <a:lnTo>
                    <a:pt x="305993" y="252577"/>
                  </a:lnTo>
                  <a:lnTo>
                    <a:pt x="305993" y="53428"/>
                  </a:lnTo>
                  <a:lnTo>
                    <a:pt x="301789" y="32650"/>
                  </a:lnTo>
                  <a:lnTo>
                    <a:pt x="290329" y="15665"/>
                  </a:lnTo>
                  <a:lnTo>
                    <a:pt x="273348" y="4204"/>
                  </a:lnTo>
                  <a:lnTo>
                    <a:pt x="252577" y="0"/>
                  </a:lnTo>
                  <a:close/>
                </a:path>
              </a:pathLst>
            </a:custGeom>
            <a:solidFill>
              <a:srgbClr val="FFFFFF"/>
            </a:solidFill>
          </p:spPr>
          <p:txBody>
            <a:bodyPr wrap="square" lIns="0" tIns="0" rIns="0" bIns="0" rtlCol="0"/>
            <a:lstStyle/>
            <a:p>
              <a:endParaRPr/>
            </a:p>
          </p:txBody>
        </p:sp>
        <p:sp>
          <p:nvSpPr>
            <p:cNvPr id="62" name="object 62"/>
            <p:cNvSpPr/>
            <p:nvPr/>
          </p:nvSpPr>
          <p:spPr>
            <a:xfrm>
              <a:off x="607740" y="526021"/>
              <a:ext cx="234315" cy="234315"/>
            </a:xfrm>
            <a:custGeom>
              <a:avLst/>
              <a:gdLst/>
              <a:ahLst/>
              <a:cxnLst/>
              <a:rect l="l" t="t" r="r" b="b"/>
              <a:pathLst>
                <a:path w="234315" h="234315">
                  <a:moveTo>
                    <a:pt x="226174" y="0"/>
                  </a:moveTo>
                  <a:lnTo>
                    <a:pt x="7823" y="0"/>
                  </a:lnTo>
                  <a:lnTo>
                    <a:pt x="0" y="7797"/>
                  </a:lnTo>
                  <a:lnTo>
                    <a:pt x="0" y="226174"/>
                  </a:lnTo>
                  <a:lnTo>
                    <a:pt x="7823" y="233984"/>
                  </a:lnTo>
                  <a:lnTo>
                    <a:pt x="226174" y="233984"/>
                  </a:lnTo>
                  <a:lnTo>
                    <a:pt x="234010" y="226174"/>
                  </a:lnTo>
                  <a:lnTo>
                    <a:pt x="234010" y="7797"/>
                  </a:lnTo>
                  <a:close/>
                </a:path>
              </a:pathLst>
            </a:custGeom>
            <a:solidFill>
              <a:srgbClr val="BCBEC0"/>
            </a:solidFill>
          </p:spPr>
          <p:txBody>
            <a:bodyPr wrap="square" lIns="0" tIns="0" rIns="0" bIns="0" rtlCol="0"/>
            <a:lstStyle/>
            <a:p>
              <a:endParaRPr/>
            </a:p>
          </p:txBody>
        </p:sp>
      </p:grpSp>
      <p:grpSp>
        <p:nvGrpSpPr>
          <p:cNvPr id="63" name="object 63"/>
          <p:cNvGrpSpPr/>
          <p:nvPr/>
        </p:nvGrpSpPr>
        <p:grpSpPr>
          <a:xfrm>
            <a:off x="562745" y="10134020"/>
            <a:ext cx="324485" cy="324485"/>
            <a:chOff x="562745" y="10134020"/>
            <a:chExt cx="324485" cy="324485"/>
          </a:xfrm>
        </p:grpSpPr>
        <p:sp>
          <p:nvSpPr>
            <p:cNvPr id="64" name="object 64"/>
            <p:cNvSpPr/>
            <p:nvPr/>
          </p:nvSpPr>
          <p:spPr>
            <a:xfrm>
              <a:off x="562745" y="10134020"/>
              <a:ext cx="324485" cy="324485"/>
            </a:xfrm>
            <a:custGeom>
              <a:avLst/>
              <a:gdLst/>
              <a:ahLst/>
              <a:cxnLst/>
              <a:rect l="l" t="t" r="r" b="b"/>
              <a:pathLst>
                <a:path w="324484" h="324484">
                  <a:moveTo>
                    <a:pt x="263207" y="0"/>
                  </a:moveTo>
                  <a:lnTo>
                    <a:pt x="60782" y="0"/>
                  </a:lnTo>
                  <a:lnTo>
                    <a:pt x="37145" y="4782"/>
                  </a:lnTo>
                  <a:lnTo>
                    <a:pt x="17822" y="17816"/>
                  </a:lnTo>
                  <a:lnTo>
                    <a:pt x="4784" y="37134"/>
                  </a:lnTo>
                  <a:lnTo>
                    <a:pt x="0" y="60769"/>
                  </a:lnTo>
                  <a:lnTo>
                    <a:pt x="0" y="263207"/>
                  </a:lnTo>
                  <a:lnTo>
                    <a:pt x="4784" y="286836"/>
                  </a:lnTo>
                  <a:lnTo>
                    <a:pt x="17822" y="306155"/>
                  </a:lnTo>
                  <a:lnTo>
                    <a:pt x="37145" y="319193"/>
                  </a:lnTo>
                  <a:lnTo>
                    <a:pt x="60782" y="323977"/>
                  </a:lnTo>
                  <a:lnTo>
                    <a:pt x="263207" y="323977"/>
                  </a:lnTo>
                  <a:lnTo>
                    <a:pt x="286851" y="319193"/>
                  </a:lnTo>
                  <a:lnTo>
                    <a:pt x="306177" y="306155"/>
                  </a:lnTo>
                  <a:lnTo>
                    <a:pt x="319218" y="286836"/>
                  </a:lnTo>
                  <a:lnTo>
                    <a:pt x="324002" y="263207"/>
                  </a:lnTo>
                  <a:lnTo>
                    <a:pt x="324002" y="60769"/>
                  </a:lnTo>
                  <a:lnTo>
                    <a:pt x="319218" y="37134"/>
                  </a:lnTo>
                  <a:lnTo>
                    <a:pt x="306177" y="17816"/>
                  </a:lnTo>
                  <a:lnTo>
                    <a:pt x="286851" y="4782"/>
                  </a:lnTo>
                  <a:lnTo>
                    <a:pt x="263207" y="0"/>
                  </a:lnTo>
                  <a:close/>
                </a:path>
              </a:pathLst>
            </a:custGeom>
            <a:solidFill>
              <a:srgbClr val="BCBEC0"/>
            </a:solidFill>
          </p:spPr>
          <p:txBody>
            <a:bodyPr wrap="square" lIns="0" tIns="0" rIns="0" bIns="0" rtlCol="0"/>
            <a:lstStyle/>
            <a:p>
              <a:endParaRPr/>
            </a:p>
          </p:txBody>
        </p:sp>
        <p:sp>
          <p:nvSpPr>
            <p:cNvPr id="65" name="object 65"/>
            <p:cNvSpPr/>
            <p:nvPr/>
          </p:nvSpPr>
          <p:spPr>
            <a:xfrm>
              <a:off x="571738" y="10142999"/>
              <a:ext cx="306070" cy="306070"/>
            </a:xfrm>
            <a:custGeom>
              <a:avLst/>
              <a:gdLst/>
              <a:ahLst/>
              <a:cxnLst/>
              <a:rect l="l" t="t" r="r" b="b"/>
              <a:pathLst>
                <a:path w="306069" h="306070">
                  <a:moveTo>
                    <a:pt x="252577" y="0"/>
                  </a:moveTo>
                  <a:lnTo>
                    <a:pt x="53428" y="0"/>
                  </a:lnTo>
                  <a:lnTo>
                    <a:pt x="32655" y="4204"/>
                  </a:lnTo>
                  <a:lnTo>
                    <a:pt x="15670" y="15665"/>
                  </a:lnTo>
                  <a:lnTo>
                    <a:pt x="4206" y="32650"/>
                  </a:lnTo>
                  <a:lnTo>
                    <a:pt x="0" y="53428"/>
                  </a:lnTo>
                  <a:lnTo>
                    <a:pt x="0" y="252590"/>
                  </a:lnTo>
                  <a:lnTo>
                    <a:pt x="4206" y="273364"/>
                  </a:lnTo>
                  <a:lnTo>
                    <a:pt x="15670" y="290341"/>
                  </a:lnTo>
                  <a:lnTo>
                    <a:pt x="32655" y="301792"/>
                  </a:lnTo>
                  <a:lnTo>
                    <a:pt x="53428" y="305993"/>
                  </a:lnTo>
                  <a:lnTo>
                    <a:pt x="252577" y="305993"/>
                  </a:lnTo>
                  <a:lnTo>
                    <a:pt x="273350" y="301792"/>
                  </a:lnTo>
                  <a:lnTo>
                    <a:pt x="290336" y="290341"/>
                  </a:lnTo>
                  <a:lnTo>
                    <a:pt x="301799" y="273364"/>
                  </a:lnTo>
                  <a:lnTo>
                    <a:pt x="306006" y="252590"/>
                  </a:lnTo>
                  <a:lnTo>
                    <a:pt x="306006" y="53428"/>
                  </a:lnTo>
                  <a:lnTo>
                    <a:pt x="301799" y="32650"/>
                  </a:lnTo>
                  <a:lnTo>
                    <a:pt x="290336" y="15665"/>
                  </a:lnTo>
                  <a:lnTo>
                    <a:pt x="273350" y="4204"/>
                  </a:lnTo>
                  <a:lnTo>
                    <a:pt x="252577" y="0"/>
                  </a:lnTo>
                  <a:close/>
                </a:path>
              </a:pathLst>
            </a:custGeom>
            <a:solidFill>
              <a:srgbClr val="FFFFFF"/>
            </a:solidFill>
          </p:spPr>
          <p:txBody>
            <a:bodyPr wrap="square" lIns="0" tIns="0" rIns="0" bIns="0" rtlCol="0"/>
            <a:lstStyle/>
            <a:p>
              <a:endParaRPr/>
            </a:p>
          </p:txBody>
        </p:sp>
        <p:sp>
          <p:nvSpPr>
            <p:cNvPr id="66" name="object 66"/>
            <p:cNvSpPr/>
            <p:nvPr/>
          </p:nvSpPr>
          <p:spPr>
            <a:xfrm>
              <a:off x="645965" y="10238181"/>
              <a:ext cx="38735" cy="116205"/>
            </a:xfrm>
            <a:custGeom>
              <a:avLst/>
              <a:gdLst/>
              <a:ahLst/>
              <a:cxnLst/>
              <a:rect l="l" t="t" r="r" b="b"/>
              <a:pathLst>
                <a:path w="38734" h="116204">
                  <a:moveTo>
                    <a:pt x="38607" y="0"/>
                  </a:moveTo>
                  <a:lnTo>
                    <a:pt x="25260" y="0"/>
                  </a:lnTo>
                  <a:lnTo>
                    <a:pt x="0" y="13512"/>
                  </a:lnTo>
                  <a:lnTo>
                    <a:pt x="3022" y="25425"/>
                  </a:lnTo>
                  <a:lnTo>
                    <a:pt x="23126" y="14579"/>
                  </a:lnTo>
                  <a:lnTo>
                    <a:pt x="23482" y="14579"/>
                  </a:lnTo>
                  <a:lnTo>
                    <a:pt x="23482" y="115608"/>
                  </a:lnTo>
                  <a:lnTo>
                    <a:pt x="38607" y="115608"/>
                  </a:lnTo>
                  <a:lnTo>
                    <a:pt x="38607" y="0"/>
                  </a:lnTo>
                  <a:close/>
                </a:path>
              </a:pathLst>
            </a:custGeom>
            <a:solidFill>
              <a:srgbClr val="58595B"/>
            </a:solidFill>
          </p:spPr>
          <p:txBody>
            <a:bodyPr wrap="square" lIns="0" tIns="0" rIns="0" bIns="0" rtlCol="0"/>
            <a:lstStyle/>
            <a:p>
              <a:endParaRPr/>
            </a:p>
          </p:txBody>
        </p:sp>
        <p:sp>
          <p:nvSpPr>
            <p:cNvPr id="67" name="object 67"/>
            <p:cNvSpPr/>
            <p:nvPr/>
          </p:nvSpPr>
          <p:spPr>
            <a:xfrm>
              <a:off x="726678" y="10236214"/>
              <a:ext cx="73825" cy="117576"/>
            </a:xfrm>
            <a:prstGeom prst="rect">
              <a:avLst/>
            </a:prstGeom>
            <a:blipFill>
              <a:blip r:embed="rId6" cstate="print"/>
              <a:stretch>
                <a:fillRect/>
              </a:stretch>
            </a:blipFill>
          </p:spPr>
          <p:txBody>
            <a:bodyPr wrap="square" lIns="0" tIns="0" rIns="0" bIns="0" rtlCol="0"/>
            <a:lstStyle/>
            <a:p>
              <a:endParaRPr/>
            </a:p>
          </p:txBody>
        </p:sp>
      </p:grpSp>
      <p:grpSp>
        <p:nvGrpSpPr>
          <p:cNvPr id="68" name="object 68"/>
          <p:cNvGrpSpPr/>
          <p:nvPr/>
        </p:nvGrpSpPr>
        <p:grpSpPr>
          <a:xfrm>
            <a:off x="14242707" y="10134020"/>
            <a:ext cx="324485" cy="324485"/>
            <a:chOff x="14242707" y="10134020"/>
            <a:chExt cx="324485" cy="324485"/>
          </a:xfrm>
        </p:grpSpPr>
        <p:sp>
          <p:nvSpPr>
            <p:cNvPr id="69" name="object 69"/>
            <p:cNvSpPr/>
            <p:nvPr/>
          </p:nvSpPr>
          <p:spPr>
            <a:xfrm>
              <a:off x="14242707" y="10134020"/>
              <a:ext cx="324485" cy="324485"/>
            </a:xfrm>
            <a:custGeom>
              <a:avLst/>
              <a:gdLst/>
              <a:ahLst/>
              <a:cxnLst/>
              <a:rect l="l" t="t" r="r" b="b"/>
              <a:pathLst>
                <a:path w="324484" h="324484">
                  <a:moveTo>
                    <a:pt x="263232" y="0"/>
                  </a:moveTo>
                  <a:lnTo>
                    <a:pt x="60807" y="0"/>
                  </a:lnTo>
                  <a:lnTo>
                    <a:pt x="37167" y="4782"/>
                  </a:lnTo>
                  <a:lnTo>
                    <a:pt x="17835" y="17816"/>
                  </a:lnTo>
                  <a:lnTo>
                    <a:pt x="4788" y="37134"/>
                  </a:lnTo>
                  <a:lnTo>
                    <a:pt x="0" y="60769"/>
                  </a:lnTo>
                  <a:lnTo>
                    <a:pt x="0" y="263207"/>
                  </a:lnTo>
                  <a:lnTo>
                    <a:pt x="4788" y="286836"/>
                  </a:lnTo>
                  <a:lnTo>
                    <a:pt x="17835" y="306155"/>
                  </a:lnTo>
                  <a:lnTo>
                    <a:pt x="37167" y="319193"/>
                  </a:lnTo>
                  <a:lnTo>
                    <a:pt x="60807" y="323977"/>
                  </a:lnTo>
                  <a:lnTo>
                    <a:pt x="263232" y="323977"/>
                  </a:lnTo>
                  <a:lnTo>
                    <a:pt x="286867" y="319193"/>
                  </a:lnTo>
                  <a:lnTo>
                    <a:pt x="306185" y="306155"/>
                  </a:lnTo>
                  <a:lnTo>
                    <a:pt x="319220" y="286836"/>
                  </a:lnTo>
                  <a:lnTo>
                    <a:pt x="324002" y="263207"/>
                  </a:lnTo>
                  <a:lnTo>
                    <a:pt x="324002" y="60769"/>
                  </a:lnTo>
                  <a:lnTo>
                    <a:pt x="319220" y="37134"/>
                  </a:lnTo>
                  <a:lnTo>
                    <a:pt x="306185" y="17816"/>
                  </a:lnTo>
                  <a:lnTo>
                    <a:pt x="286867" y="4782"/>
                  </a:lnTo>
                  <a:lnTo>
                    <a:pt x="263232" y="0"/>
                  </a:lnTo>
                  <a:close/>
                </a:path>
              </a:pathLst>
            </a:custGeom>
            <a:solidFill>
              <a:srgbClr val="BCBEC0"/>
            </a:solidFill>
          </p:spPr>
          <p:txBody>
            <a:bodyPr wrap="square" lIns="0" tIns="0" rIns="0" bIns="0" rtlCol="0"/>
            <a:lstStyle/>
            <a:p>
              <a:endParaRPr/>
            </a:p>
          </p:txBody>
        </p:sp>
        <p:sp>
          <p:nvSpPr>
            <p:cNvPr id="70" name="object 70"/>
            <p:cNvSpPr/>
            <p:nvPr/>
          </p:nvSpPr>
          <p:spPr>
            <a:xfrm>
              <a:off x="14251698" y="10142999"/>
              <a:ext cx="306070" cy="306070"/>
            </a:xfrm>
            <a:custGeom>
              <a:avLst/>
              <a:gdLst/>
              <a:ahLst/>
              <a:cxnLst/>
              <a:rect l="l" t="t" r="r" b="b"/>
              <a:pathLst>
                <a:path w="306069" h="306070">
                  <a:moveTo>
                    <a:pt x="252590" y="0"/>
                  </a:moveTo>
                  <a:lnTo>
                    <a:pt x="53428" y="0"/>
                  </a:lnTo>
                  <a:lnTo>
                    <a:pt x="32650" y="4204"/>
                  </a:lnTo>
                  <a:lnTo>
                    <a:pt x="15665" y="15665"/>
                  </a:lnTo>
                  <a:lnTo>
                    <a:pt x="4204" y="32650"/>
                  </a:lnTo>
                  <a:lnTo>
                    <a:pt x="0" y="53428"/>
                  </a:lnTo>
                  <a:lnTo>
                    <a:pt x="0" y="252590"/>
                  </a:lnTo>
                  <a:lnTo>
                    <a:pt x="4204" y="273364"/>
                  </a:lnTo>
                  <a:lnTo>
                    <a:pt x="15665" y="290341"/>
                  </a:lnTo>
                  <a:lnTo>
                    <a:pt x="32650" y="301792"/>
                  </a:lnTo>
                  <a:lnTo>
                    <a:pt x="53428" y="305993"/>
                  </a:lnTo>
                  <a:lnTo>
                    <a:pt x="252590" y="305993"/>
                  </a:lnTo>
                  <a:lnTo>
                    <a:pt x="273357" y="301792"/>
                  </a:lnTo>
                  <a:lnTo>
                    <a:pt x="290344" y="290341"/>
                  </a:lnTo>
                  <a:lnTo>
                    <a:pt x="301810" y="273364"/>
                  </a:lnTo>
                  <a:lnTo>
                    <a:pt x="306019" y="252590"/>
                  </a:lnTo>
                  <a:lnTo>
                    <a:pt x="306019" y="53428"/>
                  </a:lnTo>
                  <a:lnTo>
                    <a:pt x="301810" y="32650"/>
                  </a:lnTo>
                  <a:lnTo>
                    <a:pt x="290344" y="15665"/>
                  </a:lnTo>
                  <a:lnTo>
                    <a:pt x="273357" y="4204"/>
                  </a:lnTo>
                  <a:lnTo>
                    <a:pt x="252590" y="0"/>
                  </a:lnTo>
                  <a:close/>
                </a:path>
              </a:pathLst>
            </a:custGeom>
            <a:solidFill>
              <a:srgbClr val="FFFFFF"/>
            </a:solidFill>
          </p:spPr>
          <p:txBody>
            <a:bodyPr wrap="square" lIns="0" tIns="0" rIns="0" bIns="0" rtlCol="0"/>
            <a:lstStyle/>
            <a:p>
              <a:endParaRPr/>
            </a:p>
          </p:txBody>
        </p:sp>
        <p:sp>
          <p:nvSpPr>
            <p:cNvPr id="71" name="object 71"/>
            <p:cNvSpPr/>
            <p:nvPr/>
          </p:nvSpPr>
          <p:spPr>
            <a:xfrm>
              <a:off x="14325981" y="10238181"/>
              <a:ext cx="38735" cy="116205"/>
            </a:xfrm>
            <a:custGeom>
              <a:avLst/>
              <a:gdLst/>
              <a:ahLst/>
              <a:cxnLst/>
              <a:rect l="l" t="t" r="r" b="b"/>
              <a:pathLst>
                <a:path w="38734" h="116204">
                  <a:moveTo>
                    <a:pt x="38607" y="0"/>
                  </a:moveTo>
                  <a:lnTo>
                    <a:pt x="25272" y="0"/>
                  </a:lnTo>
                  <a:lnTo>
                    <a:pt x="0" y="13512"/>
                  </a:lnTo>
                  <a:lnTo>
                    <a:pt x="3035" y="25425"/>
                  </a:lnTo>
                  <a:lnTo>
                    <a:pt x="23139" y="14579"/>
                  </a:lnTo>
                  <a:lnTo>
                    <a:pt x="23494" y="14579"/>
                  </a:lnTo>
                  <a:lnTo>
                    <a:pt x="23494" y="115608"/>
                  </a:lnTo>
                  <a:lnTo>
                    <a:pt x="38607" y="115608"/>
                  </a:lnTo>
                  <a:lnTo>
                    <a:pt x="38607" y="0"/>
                  </a:lnTo>
                  <a:close/>
                </a:path>
              </a:pathLst>
            </a:custGeom>
            <a:solidFill>
              <a:srgbClr val="58595B"/>
            </a:solidFill>
          </p:spPr>
          <p:txBody>
            <a:bodyPr wrap="square" lIns="0" tIns="0" rIns="0" bIns="0" rtlCol="0"/>
            <a:lstStyle/>
            <a:p>
              <a:endParaRPr/>
            </a:p>
          </p:txBody>
        </p:sp>
        <p:sp>
          <p:nvSpPr>
            <p:cNvPr id="72" name="object 72"/>
            <p:cNvSpPr/>
            <p:nvPr/>
          </p:nvSpPr>
          <p:spPr>
            <a:xfrm>
              <a:off x="14406169" y="10236212"/>
              <a:ext cx="72224" cy="119532"/>
            </a:xfrm>
            <a:prstGeom prst="rect">
              <a:avLst/>
            </a:prstGeom>
            <a:blipFill>
              <a:blip r:embed="rId7" cstate="print"/>
              <a:stretch>
                <a:fillRect/>
              </a:stretch>
            </a:blipFill>
          </p:spPr>
          <p:txBody>
            <a:bodyPr wrap="square" lIns="0" tIns="0" rIns="0" bIns="0" rtlCol="0"/>
            <a:lstStyle/>
            <a:p>
              <a:endParaRPr/>
            </a:p>
          </p:txBody>
        </p:sp>
      </p:grpSp>
      <p:sp>
        <p:nvSpPr>
          <p:cNvPr id="73" name="object 13"/>
          <p:cNvSpPr txBox="1"/>
          <p:nvPr/>
        </p:nvSpPr>
        <p:spPr>
          <a:xfrm>
            <a:off x="547995" y="971872"/>
            <a:ext cx="3275495" cy="577081"/>
          </a:xfrm>
          <a:prstGeom prst="rect">
            <a:avLst/>
          </a:prstGeom>
        </p:spPr>
        <p:txBody>
          <a:bodyPr vert="horz" wrap="square" lIns="0" tIns="12700" rIns="0" bIns="0" rtlCol="0">
            <a:spAutoFit/>
          </a:bodyPr>
          <a:lstStyle/>
          <a:p>
            <a:pPr marL="18415">
              <a:lnSpc>
                <a:spcPts val="1350"/>
              </a:lnSpc>
              <a:spcBef>
                <a:spcPts val="100"/>
              </a:spcBef>
            </a:pPr>
            <a:r>
              <a:rPr lang="en-US" sz="1100" b="1" spc="3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ROBOT HÀN/ </a:t>
            </a:r>
            <a:r>
              <a:rPr lang="en-US"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rPr>
              <a:t>ROBOT WELDING</a:t>
            </a:r>
          </a:p>
          <a:p>
            <a:pPr marL="18415">
              <a:lnSpc>
                <a:spcPts val="1350"/>
              </a:lnSpc>
              <a:spcBef>
                <a:spcPts val="100"/>
              </a:spcBef>
            </a:pPr>
            <a:r>
              <a:rPr lang="en-US" sz="1100" spc="-10"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Tầm</a:t>
            </a:r>
            <a:r>
              <a:rPr lang="en-US" sz="1100" spc="-10"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5" dirty="0" err="1">
                <a:solidFill>
                  <a:srgbClr val="231F20"/>
                </a:solidFill>
                <a:latin typeface="Verdana" panose="020B0604030504040204" pitchFamily="34" charset="0"/>
                <a:ea typeface="Verdana" panose="020B0604030504040204" pitchFamily="34" charset="0"/>
                <a:cs typeface="Verdana" panose="020B0604030504040204" pitchFamily="34" charset="0"/>
              </a:rPr>
              <a:t>với</a:t>
            </a:r>
            <a:r>
              <a:rPr lang="en-US" sz="1100" spc="-5" dirty="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45" dirty="0">
                <a:solidFill>
                  <a:srgbClr val="6D6E71"/>
                </a:solidFill>
                <a:latin typeface="Verdana" panose="020B0604030504040204" pitchFamily="34" charset="0"/>
                <a:ea typeface="Verdana" panose="020B0604030504040204" pitchFamily="34" charset="0"/>
                <a:cs typeface="Verdana" panose="020B0604030504040204" pitchFamily="34" charset="0"/>
              </a:rPr>
              <a:t>/ </a:t>
            </a:r>
            <a:r>
              <a:rPr lang="en-US" sz="1100" dirty="0">
                <a:solidFill>
                  <a:srgbClr val="6D6E71"/>
                </a:solidFill>
                <a:latin typeface="Verdana" panose="020B0604030504040204" pitchFamily="34" charset="0"/>
                <a:ea typeface="Verdana" panose="020B0604030504040204" pitchFamily="34" charset="0"/>
                <a:cs typeface="Verdana" panose="020B0604030504040204" pitchFamily="34" charset="0"/>
              </a:rPr>
              <a:t>Working radius </a:t>
            </a:r>
            <a:r>
              <a:rPr lang="en-US" sz="1100" spc="-65"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2,570</a:t>
            </a:r>
            <a:r>
              <a:rPr lang="en-US" sz="1100" spc="-16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pc="30" dirty="0" smtClean="0">
                <a:solidFill>
                  <a:prstClr val="black"/>
                </a:solidFill>
                <a:latin typeface="Verdana" panose="020B0604030504040204" pitchFamily="34" charset="0"/>
                <a:ea typeface="Verdana" panose="020B0604030504040204" pitchFamily="34" charset="0"/>
                <a:cs typeface="Verdana" panose="020B0604030504040204" pitchFamily="34" charset="0"/>
              </a:rPr>
              <a:t>mm</a:t>
            </a:r>
            <a:endParaRPr lang="en-US"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8415">
              <a:lnSpc>
                <a:spcPts val="1350"/>
              </a:lnSpc>
              <a:spcBef>
                <a:spcPts val="100"/>
              </a:spcBef>
            </a:pPr>
            <a:r>
              <a:rPr lang="en-US" sz="1100" spc="25" dirty="0" err="1" smtClean="0">
                <a:solidFill>
                  <a:srgbClr val="231F20"/>
                </a:solidFill>
                <a:latin typeface="Verdana" panose="020B0604030504040204" pitchFamily="34" charset="0"/>
                <a:ea typeface="Verdana" panose="020B0604030504040204" pitchFamily="34" charset="0"/>
                <a:cs typeface="Verdana" panose="020B0604030504040204" pitchFamily="34" charset="0"/>
              </a:rPr>
              <a:t>Chế</a:t>
            </a:r>
            <a:r>
              <a:rPr lang="en-US"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0" dirty="0" err="1">
                <a:solidFill>
                  <a:srgbClr val="231F20"/>
                </a:solidFill>
                <a:latin typeface="Verdana" panose="020B0604030504040204" pitchFamily="34" charset="0"/>
                <a:ea typeface="Verdana" panose="020B0604030504040204" pitchFamily="34" charset="0"/>
                <a:cs typeface="Verdana" panose="020B0604030504040204" pitchFamily="34" charset="0"/>
              </a:rPr>
              <a:t>độ</a:t>
            </a:r>
            <a:r>
              <a:rPr lang="en-US"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5" dirty="0" err="1">
                <a:solidFill>
                  <a:srgbClr val="231F20"/>
                </a:solidFill>
                <a:latin typeface="Verdana" panose="020B0604030504040204" pitchFamily="34" charset="0"/>
                <a:ea typeface="Verdana" panose="020B0604030504040204" pitchFamily="34" charset="0"/>
                <a:cs typeface="Verdana" panose="020B0604030504040204" pitchFamily="34" charset="0"/>
              </a:rPr>
              <a:t>hàn</a:t>
            </a:r>
            <a:r>
              <a:rPr lang="en-US" sz="1100" spc="15" dirty="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45" dirty="0">
                <a:solidFill>
                  <a:srgbClr val="6D6E71"/>
                </a:solidFill>
                <a:latin typeface="Verdana" panose="020B0604030504040204" pitchFamily="34" charset="0"/>
                <a:ea typeface="Verdana" panose="020B0604030504040204" pitchFamily="34" charset="0"/>
                <a:cs typeface="Verdana" panose="020B0604030504040204" pitchFamily="34" charset="0"/>
              </a:rPr>
              <a:t>/ </a:t>
            </a:r>
            <a:r>
              <a:rPr lang="en-US" sz="1100" spc="5" dirty="0">
                <a:solidFill>
                  <a:srgbClr val="6D6E71"/>
                </a:solidFill>
                <a:latin typeface="Verdana" panose="020B0604030504040204" pitchFamily="34" charset="0"/>
                <a:ea typeface="Verdana" panose="020B0604030504040204" pitchFamily="34" charset="0"/>
                <a:cs typeface="Verdana" panose="020B0604030504040204" pitchFamily="34" charset="0"/>
              </a:rPr>
              <a:t>Welding </a:t>
            </a:r>
            <a:r>
              <a:rPr lang="en-US" sz="1100" dirty="0">
                <a:solidFill>
                  <a:srgbClr val="6D6E71"/>
                </a:solidFill>
                <a:latin typeface="Verdana" panose="020B0604030504040204" pitchFamily="34" charset="0"/>
                <a:ea typeface="Verdana" panose="020B0604030504040204" pitchFamily="34" charset="0"/>
                <a:cs typeface="Verdana" panose="020B0604030504040204" pitchFamily="34" charset="0"/>
              </a:rPr>
              <a:t>mode</a:t>
            </a:r>
            <a:r>
              <a:rPr lang="en-US" sz="1100" dirty="0">
                <a:solidFill>
                  <a:prstClr val="black"/>
                </a:solidFill>
                <a:latin typeface="Verdana" panose="020B0604030504040204" pitchFamily="34" charset="0"/>
                <a:ea typeface="Verdana" panose="020B0604030504040204" pitchFamily="34" charset="0"/>
                <a:cs typeface="Verdana" panose="020B0604030504040204" pitchFamily="34" charset="0"/>
              </a:rPr>
              <a:t>:</a:t>
            </a:r>
            <a:r>
              <a:rPr lang="en-US" sz="1100" spc="-12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pc="-45" dirty="0">
                <a:solidFill>
                  <a:prstClr val="black"/>
                </a:solidFill>
                <a:latin typeface="Verdana" panose="020B0604030504040204" pitchFamily="34" charset="0"/>
                <a:ea typeface="Verdana" panose="020B0604030504040204" pitchFamily="34" charset="0"/>
                <a:cs typeface="Verdana" panose="020B0604030504040204" pitchFamily="34" charset="0"/>
              </a:rPr>
              <a:t>GMAW, </a:t>
            </a:r>
            <a:r>
              <a:rPr lang="en-US" sz="1100" dirty="0" smtClean="0">
                <a:solidFill>
                  <a:prstClr val="black"/>
                </a:solidFill>
                <a:latin typeface="Verdana" panose="020B0604030504040204" pitchFamily="34" charset="0"/>
                <a:ea typeface="Verdana" panose="020B0604030504040204" pitchFamily="34" charset="0"/>
                <a:cs typeface="Verdana" panose="020B0604030504040204" pitchFamily="34" charset="0"/>
              </a:rPr>
              <a:t>FCAW</a:t>
            </a:r>
            <a:endParaRPr lang="en-US"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4" name="object 13"/>
          <p:cNvSpPr txBox="1"/>
          <p:nvPr/>
        </p:nvSpPr>
        <p:spPr>
          <a:xfrm>
            <a:off x="8116124" y="805497"/>
            <a:ext cx="5618925" cy="577081"/>
          </a:xfrm>
          <a:prstGeom prst="rect">
            <a:avLst/>
          </a:prstGeom>
        </p:spPr>
        <p:txBody>
          <a:bodyPr vert="horz" wrap="square" lIns="0" tIns="12700" rIns="0" bIns="0" rtlCol="0">
            <a:spAutoFit/>
          </a:bodyPr>
          <a:lstStyle/>
          <a:p>
            <a:pPr marL="18415">
              <a:lnSpc>
                <a:spcPts val="1350"/>
              </a:lnSpc>
              <a:spcBef>
                <a:spcPts val="100"/>
              </a:spcBef>
            </a:pPr>
            <a:r>
              <a:rPr lang="en-US" sz="1100" b="1" spc="3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LÒ NHIỆT LUYỆN CHÂN KHÔNG/ </a:t>
            </a:r>
            <a:r>
              <a:rPr lang="en-US"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rPr>
              <a:t>HEAT TREATMENT FURNACE</a:t>
            </a:r>
          </a:p>
          <a:p>
            <a:pPr marL="18415">
              <a:lnSpc>
                <a:spcPts val="1350"/>
              </a:lnSpc>
              <a:spcBef>
                <a:spcPts val="100"/>
              </a:spcBef>
            </a:pPr>
            <a:r>
              <a:rPr lang="vi-VN"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Kích </a:t>
            </a:r>
            <a:r>
              <a:rPr lang="vi-VN"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thước </a:t>
            </a:r>
            <a:r>
              <a:rPr lang="vi-VN" sz="1100" spc="-45" dirty="0">
                <a:solidFill>
                  <a:srgbClr val="6D6E71"/>
                </a:solidFill>
                <a:latin typeface="Verdana" panose="020B0604030504040204" pitchFamily="34" charset="0"/>
                <a:ea typeface="Verdana" panose="020B0604030504040204" pitchFamily="34" charset="0"/>
                <a:cs typeface="Verdana" panose="020B0604030504040204" pitchFamily="34" charset="0"/>
              </a:rPr>
              <a:t>/ </a:t>
            </a:r>
            <a:r>
              <a:rPr lang="vi-VN" sz="1100" dirty="0">
                <a:solidFill>
                  <a:srgbClr val="6D6E71"/>
                </a:solidFill>
                <a:latin typeface="Verdana" panose="020B0604030504040204" pitchFamily="34" charset="0"/>
                <a:ea typeface="Verdana" panose="020B0604030504040204" pitchFamily="34" charset="0"/>
                <a:cs typeface="Verdana" panose="020B0604030504040204" pitchFamily="34" charset="0"/>
              </a:rPr>
              <a:t>Size</a:t>
            </a:r>
            <a:r>
              <a:rPr lang="vi-VN" sz="1100" dirty="0">
                <a:solidFill>
                  <a:prstClr val="black"/>
                </a:solidFill>
                <a:latin typeface="Verdana" panose="020B0604030504040204" pitchFamily="34" charset="0"/>
                <a:ea typeface="Verdana" panose="020B0604030504040204" pitchFamily="34" charset="0"/>
                <a:cs typeface="Verdana" panose="020B0604030504040204" pitchFamily="34" charset="0"/>
              </a:rPr>
              <a:t>:</a:t>
            </a:r>
            <a:r>
              <a:rPr lang="vi-VN" sz="1100" dirty="0">
                <a:solidFill>
                  <a:srgbClr val="6D6E71"/>
                </a:solidFill>
                <a:latin typeface="Verdana" panose="020B0604030504040204" pitchFamily="34" charset="0"/>
                <a:ea typeface="Verdana" panose="020B0604030504040204" pitchFamily="34" charset="0"/>
                <a:cs typeface="Verdana" panose="020B0604030504040204" pitchFamily="34" charset="0"/>
              </a:rPr>
              <a:t> </a:t>
            </a:r>
            <a:r>
              <a:rPr lang="vi-VN"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1,000 </a:t>
            </a:r>
            <a:r>
              <a:rPr lang="vi-VN" sz="1100" spc="25" dirty="0">
                <a:solidFill>
                  <a:prstClr val="black"/>
                </a:solidFill>
                <a:latin typeface="Verdana" panose="020B0604030504040204" pitchFamily="34" charset="0"/>
                <a:ea typeface="Verdana" panose="020B0604030504040204" pitchFamily="34" charset="0"/>
                <a:cs typeface="Verdana" panose="020B0604030504040204" pitchFamily="34" charset="0"/>
              </a:rPr>
              <a:t>x </a:t>
            </a:r>
            <a:r>
              <a:rPr lang="vi-VN" sz="1100" spc="-5" dirty="0">
                <a:solidFill>
                  <a:prstClr val="black"/>
                </a:solidFill>
                <a:latin typeface="Verdana" panose="020B0604030504040204" pitchFamily="34" charset="0"/>
                <a:ea typeface="Verdana" panose="020B0604030504040204" pitchFamily="34" charset="0"/>
                <a:cs typeface="Verdana" panose="020B0604030504040204" pitchFamily="34" charset="0"/>
              </a:rPr>
              <a:t>1,150 </a:t>
            </a:r>
            <a:r>
              <a:rPr lang="vi-VN" sz="1100" spc="25" dirty="0">
                <a:solidFill>
                  <a:prstClr val="black"/>
                </a:solidFill>
                <a:latin typeface="Verdana" panose="020B0604030504040204" pitchFamily="34" charset="0"/>
                <a:ea typeface="Verdana" panose="020B0604030504040204" pitchFamily="34" charset="0"/>
                <a:cs typeface="Verdana" panose="020B0604030504040204" pitchFamily="34" charset="0"/>
              </a:rPr>
              <a:t>x</a:t>
            </a:r>
            <a:r>
              <a:rPr lang="vi-VN" sz="1100" spc="-15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vi-VN" sz="1100" dirty="0">
                <a:solidFill>
                  <a:prstClr val="black"/>
                </a:solidFill>
                <a:latin typeface="Verdana" panose="020B0604030504040204" pitchFamily="34" charset="0"/>
                <a:ea typeface="Verdana" panose="020B0604030504040204" pitchFamily="34" charset="0"/>
                <a:cs typeface="Verdana" panose="020B0604030504040204" pitchFamily="34" charset="0"/>
              </a:rPr>
              <a:t>800 </a:t>
            </a:r>
            <a:r>
              <a:rPr lang="vi-VN" sz="1100" spc="30" dirty="0">
                <a:solidFill>
                  <a:prstClr val="black"/>
                </a:solidFill>
                <a:latin typeface="Verdana" panose="020B0604030504040204" pitchFamily="34" charset="0"/>
                <a:ea typeface="Verdana" panose="020B0604030504040204" pitchFamily="34" charset="0"/>
                <a:cs typeface="Verdana" panose="020B0604030504040204" pitchFamily="34" charset="0"/>
              </a:rPr>
              <a:t>mm </a:t>
            </a:r>
            <a:r>
              <a:rPr lang="vi-VN" sz="1100" spc="-20" dirty="0" smtClean="0">
                <a:solidFill>
                  <a:srgbClr val="231F20"/>
                </a:solidFill>
                <a:latin typeface="Verdana" panose="020B0604030504040204" pitchFamily="34" charset="0"/>
                <a:ea typeface="Verdana" panose="020B0604030504040204" pitchFamily="34" charset="0"/>
                <a:cs typeface="Verdana" panose="020B0604030504040204" pitchFamily="34" charset="0"/>
              </a:rPr>
              <a:t>Tải </a:t>
            </a:r>
            <a:r>
              <a:rPr lang="vi-VN" sz="1100" spc="15" dirty="0">
                <a:solidFill>
                  <a:srgbClr val="231F20"/>
                </a:solidFill>
                <a:latin typeface="Verdana" panose="020B0604030504040204" pitchFamily="34" charset="0"/>
                <a:ea typeface="Verdana" panose="020B0604030504040204" pitchFamily="34" charset="0"/>
                <a:cs typeface="Verdana" panose="020B0604030504040204" pitchFamily="34" charset="0"/>
              </a:rPr>
              <a:t>trọng </a:t>
            </a:r>
            <a:r>
              <a:rPr lang="vi-VN" sz="1100" spc="-45" dirty="0">
                <a:solidFill>
                  <a:srgbClr val="6D6E71"/>
                </a:solidFill>
                <a:latin typeface="Verdana" panose="020B0604030504040204" pitchFamily="34" charset="0"/>
                <a:ea typeface="Verdana" panose="020B0604030504040204" pitchFamily="34" charset="0"/>
                <a:cs typeface="Verdana" panose="020B0604030504040204" pitchFamily="34" charset="0"/>
              </a:rPr>
              <a:t>/ </a:t>
            </a:r>
            <a:r>
              <a:rPr lang="vi-VN" sz="1100" dirty="0">
                <a:solidFill>
                  <a:srgbClr val="6D6E71"/>
                </a:solidFill>
                <a:latin typeface="Verdana" panose="020B0604030504040204" pitchFamily="34" charset="0"/>
                <a:ea typeface="Verdana" panose="020B0604030504040204" pitchFamily="34" charset="0"/>
                <a:cs typeface="Verdana" panose="020B0604030504040204" pitchFamily="34" charset="0"/>
              </a:rPr>
              <a:t>Weight </a:t>
            </a:r>
            <a:r>
              <a:rPr lang="vi-VN" sz="1100" spc="-65"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vi-VN" sz="1100" dirty="0">
                <a:solidFill>
                  <a:prstClr val="black"/>
                </a:solidFill>
                <a:latin typeface="Verdana" panose="020B0604030504040204" pitchFamily="34" charset="0"/>
                <a:ea typeface="Verdana" panose="020B0604030504040204" pitchFamily="34" charset="0"/>
                <a:cs typeface="Verdana" panose="020B0604030504040204" pitchFamily="34" charset="0"/>
              </a:rPr>
              <a:t>450</a:t>
            </a:r>
            <a:r>
              <a:rPr lang="vi-VN" sz="1100" spc="-4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vi-VN" sz="1100" spc="50" dirty="0" smtClean="0">
                <a:solidFill>
                  <a:prstClr val="black"/>
                </a:solidFill>
                <a:latin typeface="Verdana" panose="020B0604030504040204" pitchFamily="34" charset="0"/>
                <a:ea typeface="Verdana" panose="020B0604030504040204" pitchFamily="34" charset="0"/>
                <a:cs typeface="Verdana" panose="020B0604030504040204" pitchFamily="34" charset="0"/>
              </a:rPr>
              <a:t>kg</a:t>
            </a:r>
            <a:endParaRPr lang="en-US"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8415">
              <a:lnSpc>
                <a:spcPts val="1350"/>
              </a:lnSpc>
              <a:spcBef>
                <a:spcPts val="100"/>
              </a:spcBef>
            </a:pPr>
            <a:r>
              <a:rPr lang="vi-VN" sz="1100" spc="2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Độ </a:t>
            </a:r>
            <a:r>
              <a:rPr lang="vi-VN" sz="1100" spc="15" dirty="0" smtClean="0">
                <a:solidFill>
                  <a:srgbClr val="231F20"/>
                </a:solidFill>
                <a:latin typeface="Verdana" panose="020B0604030504040204" pitchFamily="34" charset="0"/>
                <a:ea typeface="Verdana" panose="020B0604030504040204" pitchFamily="34" charset="0"/>
                <a:cs typeface="Verdana" panose="020B0604030504040204" pitchFamily="34" charset="0"/>
              </a:rPr>
              <a:t>cứng </a:t>
            </a:r>
            <a:r>
              <a:rPr lang="vi-VN" sz="1100" spc="-45" dirty="0" smtClean="0">
                <a:solidFill>
                  <a:srgbClr val="6D6E71"/>
                </a:solidFill>
                <a:latin typeface="Verdana" panose="020B0604030504040204" pitchFamily="34" charset="0"/>
                <a:ea typeface="Verdana" panose="020B0604030504040204" pitchFamily="34" charset="0"/>
                <a:cs typeface="Verdana" panose="020B0604030504040204" pitchFamily="34" charset="0"/>
              </a:rPr>
              <a:t>/ </a:t>
            </a:r>
            <a:r>
              <a:rPr lang="vi-VN" sz="1100" dirty="0" smtClean="0">
                <a:solidFill>
                  <a:srgbClr val="6D6E71"/>
                </a:solidFill>
                <a:latin typeface="Verdana" panose="020B0604030504040204" pitchFamily="34" charset="0"/>
                <a:ea typeface="Verdana" panose="020B0604030504040204" pitchFamily="34" charset="0"/>
                <a:cs typeface="Verdana" panose="020B0604030504040204" pitchFamily="34" charset="0"/>
              </a:rPr>
              <a:t>Stiffness </a:t>
            </a:r>
            <a:r>
              <a:rPr lang="vi-VN" sz="1100" spc="-6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vi-VN" sz="1100" dirty="0" smtClean="0">
                <a:solidFill>
                  <a:prstClr val="black"/>
                </a:solidFill>
                <a:latin typeface="Verdana" panose="020B0604030504040204" pitchFamily="34" charset="0"/>
                <a:ea typeface="Verdana" panose="020B0604030504040204" pitchFamily="34" charset="0"/>
                <a:cs typeface="Verdana" panose="020B0604030504040204" pitchFamily="34" charset="0"/>
              </a:rPr>
              <a:t>62</a:t>
            </a:r>
            <a:r>
              <a:rPr lang="vi-VN" sz="1100" spc="-35" dirty="0" smtClean="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vi-VN" sz="1100" spc="15" dirty="0" smtClean="0">
                <a:solidFill>
                  <a:prstClr val="black"/>
                </a:solidFill>
                <a:latin typeface="Verdana" panose="020B0604030504040204" pitchFamily="34" charset="0"/>
                <a:ea typeface="Verdana" panose="020B0604030504040204" pitchFamily="34" charset="0"/>
                <a:cs typeface="Verdana" panose="020B0604030504040204" pitchFamily="34" charset="0"/>
              </a:rPr>
              <a:t>HRC</a:t>
            </a:r>
            <a:endParaRPr lang="vi-VN"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5" name="object 19"/>
          <p:cNvSpPr txBox="1"/>
          <p:nvPr/>
        </p:nvSpPr>
        <p:spPr>
          <a:xfrm>
            <a:off x="634987" y="5508284"/>
            <a:ext cx="5336210" cy="577081"/>
          </a:xfrm>
          <a:prstGeom prst="rect">
            <a:avLst/>
          </a:prstGeom>
        </p:spPr>
        <p:txBody>
          <a:bodyPr vert="horz" wrap="square" lIns="0" tIns="12700" rIns="0" bIns="0" rtlCol="0">
            <a:spAutoFit/>
          </a:bodyPr>
          <a:lstStyle/>
          <a:p>
            <a:pPr marL="17463" indent="-17463">
              <a:lnSpc>
                <a:spcPts val="1350"/>
              </a:lnSpc>
              <a:spcBef>
                <a:spcPts val="100"/>
              </a:spcBef>
            </a:pPr>
            <a:r>
              <a:rPr lang="en-US" sz="1100" b="1" spc="3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DÂY CHUYỀN SƠN TĨNH ĐIỆN</a:t>
            </a:r>
            <a:r>
              <a:rPr lang="en-US" sz="1100" dirty="0" smtClean="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rPr>
              <a:t>ED COATING LINE</a:t>
            </a:r>
          </a:p>
          <a:p>
            <a:pPr marL="18415">
              <a:lnSpc>
                <a:spcPts val="1350"/>
              </a:lnSpc>
              <a:spcBef>
                <a:spcPts val="100"/>
              </a:spcBef>
            </a:pPr>
            <a:r>
              <a:rPr lang="vi-VN" sz="1100" spc="5" dirty="0">
                <a:solidFill>
                  <a:srgbClr val="231F20"/>
                </a:solidFill>
                <a:latin typeface="Verdana" panose="020B0604030504040204" pitchFamily="34" charset="0"/>
                <a:ea typeface="Verdana" panose="020B0604030504040204" pitchFamily="34" charset="0"/>
                <a:cs typeface="Verdana" panose="020B0604030504040204" pitchFamily="34" charset="0"/>
              </a:rPr>
              <a:t>Theo yêu </a:t>
            </a:r>
            <a:r>
              <a:rPr lang="vi-VN"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cầu của </a:t>
            </a:r>
            <a:r>
              <a:rPr lang="vi-VN" sz="1100" spc="25" dirty="0">
                <a:solidFill>
                  <a:srgbClr val="231F20"/>
                </a:solidFill>
                <a:latin typeface="Verdana" panose="020B0604030504040204" pitchFamily="34" charset="0"/>
                <a:ea typeface="Verdana" panose="020B0604030504040204" pitchFamily="34" charset="0"/>
                <a:cs typeface="Verdana" panose="020B0604030504040204" pitchFamily="34" charset="0"/>
              </a:rPr>
              <a:t>quý </a:t>
            </a:r>
            <a:r>
              <a:rPr lang="vi-VN" sz="1100" spc="15" dirty="0">
                <a:solidFill>
                  <a:srgbClr val="231F20"/>
                </a:solidFill>
                <a:latin typeface="Verdana" panose="020B0604030504040204" pitchFamily="34" charset="0"/>
                <a:ea typeface="Verdana" panose="020B0604030504040204" pitchFamily="34" charset="0"/>
                <a:cs typeface="Verdana" panose="020B0604030504040204" pitchFamily="34" charset="0"/>
              </a:rPr>
              <a:t>khách </a:t>
            </a:r>
            <a:r>
              <a:rPr lang="vi-VN" sz="1100" spc="30" dirty="0">
                <a:solidFill>
                  <a:srgbClr val="231F20"/>
                </a:solidFill>
                <a:latin typeface="Verdana" panose="020B0604030504040204" pitchFamily="34" charset="0"/>
                <a:ea typeface="Verdana" panose="020B0604030504040204" pitchFamily="34" charset="0"/>
                <a:cs typeface="Verdana" panose="020B0604030504040204" pitchFamily="34" charset="0"/>
              </a:rPr>
              <a:t>hàng </a:t>
            </a:r>
            <a:r>
              <a:rPr lang="vi-VN" sz="1100" spc="-5" dirty="0">
                <a:solidFill>
                  <a:srgbClr val="231F20"/>
                </a:solidFill>
                <a:latin typeface="Verdana" panose="020B0604030504040204" pitchFamily="34" charset="0"/>
                <a:ea typeface="Verdana" panose="020B0604030504040204" pitchFamily="34" charset="0"/>
                <a:cs typeface="Verdana" panose="020B0604030504040204" pitchFamily="34" charset="0"/>
              </a:rPr>
              <a:t>với </a:t>
            </a:r>
            <a:r>
              <a:rPr lang="vi-VN"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nhiều </a:t>
            </a:r>
            <a:r>
              <a:rPr lang="vi-VN" sz="1100" spc="30" dirty="0">
                <a:solidFill>
                  <a:srgbClr val="231F20"/>
                </a:solidFill>
                <a:latin typeface="Verdana" panose="020B0604030504040204" pitchFamily="34" charset="0"/>
                <a:ea typeface="Verdana" panose="020B0604030504040204" pitchFamily="34" charset="0"/>
                <a:cs typeface="Verdana" panose="020B0604030504040204" pitchFamily="34" charset="0"/>
              </a:rPr>
              <a:t>chủng </a:t>
            </a:r>
            <a:r>
              <a:rPr lang="vi-VN" sz="1100" dirty="0">
                <a:solidFill>
                  <a:srgbClr val="231F20"/>
                </a:solidFill>
                <a:latin typeface="Verdana" panose="020B0604030504040204" pitchFamily="34" charset="0"/>
                <a:ea typeface="Verdana" panose="020B0604030504040204" pitchFamily="34" charset="0"/>
                <a:cs typeface="Verdana" panose="020B0604030504040204" pitchFamily="34" charset="0"/>
              </a:rPr>
              <a:t>loại sơn </a:t>
            </a:r>
            <a:r>
              <a:rPr lang="vi-VN" sz="1100" spc="5" dirty="0">
                <a:solidFill>
                  <a:srgbClr val="231F20"/>
                </a:solidFill>
                <a:latin typeface="Verdana" panose="020B0604030504040204" pitchFamily="34" charset="0"/>
                <a:ea typeface="Verdana" panose="020B0604030504040204" pitchFamily="34" charset="0"/>
                <a:cs typeface="Verdana" panose="020B0604030504040204" pitchFamily="34" charset="0"/>
              </a:rPr>
              <a:t>và </a:t>
            </a:r>
            <a:r>
              <a:rPr lang="vi-VN" sz="1100" spc="15" dirty="0">
                <a:solidFill>
                  <a:srgbClr val="231F20"/>
                </a:solidFill>
                <a:latin typeface="Verdana" panose="020B0604030504040204" pitchFamily="34" charset="0"/>
                <a:ea typeface="Verdana" panose="020B0604030504040204" pitchFamily="34" charset="0"/>
                <a:cs typeface="Verdana" panose="020B0604030504040204" pitchFamily="34" charset="0"/>
              </a:rPr>
              <a:t>màu </a:t>
            </a:r>
            <a:r>
              <a:rPr lang="vi-VN" sz="1100" spc="-10" dirty="0">
                <a:solidFill>
                  <a:srgbClr val="231F20"/>
                </a:solidFill>
                <a:latin typeface="Verdana" panose="020B0604030504040204" pitchFamily="34" charset="0"/>
                <a:ea typeface="Verdana" panose="020B0604030504040204" pitchFamily="34" charset="0"/>
                <a:cs typeface="Verdana" panose="020B0604030504040204" pitchFamily="34" charset="0"/>
              </a:rPr>
              <a:t>sắc. </a:t>
            </a:r>
            <a:endParaRPr lang="en-US" sz="1100" spc="-10" dirty="0" smtClean="0">
              <a:solidFill>
                <a:srgbClr val="231F20"/>
              </a:solidFill>
              <a:latin typeface="Verdana" panose="020B0604030504040204" pitchFamily="34" charset="0"/>
              <a:ea typeface="Verdana" panose="020B0604030504040204" pitchFamily="34" charset="0"/>
              <a:cs typeface="Verdana" panose="020B0604030504040204" pitchFamily="34" charset="0"/>
            </a:endParaRPr>
          </a:p>
          <a:p>
            <a:pPr marL="18415">
              <a:lnSpc>
                <a:spcPts val="1350"/>
              </a:lnSpc>
              <a:spcBef>
                <a:spcPts val="100"/>
              </a:spcBef>
            </a:pPr>
            <a:r>
              <a:rPr lang="vi-VN" sz="1100" spc="-10" dirty="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vi-VN" sz="1100" spc="-15" dirty="0">
                <a:solidFill>
                  <a:srgbClr val="6D6E71"/>
                </a:solidFill>
                <a:latin typeface="Verdana" panose="020B0604030504040204" pitchFamily="34" charset="0"/>
                <a:ea typeface="Verdana" panose="020B0604030504040204" pitchFamily="34" charset="0"/>
                <a:cs typeface="Verdana" panose="020B0604030504040204" pitchFamily="34" charset="0"/>
              </a:rPr>
              <a:t>Meet </a:t>
            </a:r>
            <a:r>
              <a:rPr lang="vi-VN" sz="1100" dirty="0">
                <a:solidFill>
                  <a:srgbClr val="6D6E71"/>
                </a:solidFill>
                <a:latin typeface="Verdana" panose="020B0604030504040204" pitchFamily="34" charset="0"/>
                <a:ea typeface="Verdana" panose="020B0604030504040204" pitchFamily="34" charset="0"/>
                <a:cs typeface="Verdana" panose="020B0604030504040204" pitchFamily="34" charset="0"/>
              </a:rPr>
              <a:t>the requirements of customers </a:t>
            </a:r>
            <a:r>
              <a:rPr lang="vi-VN" sz="1100" spc="5" dirty="0">
                <a:solidFill>
                  <a:srgbClr val="6D6E71"/>
                </a:solidFill>
                <a:latin typeface="Verdana" panose="020B0604030504040204" pitchFamily="34" charset="0"/>
                <a:ea typeface="Verdana" panose="020B0604030504040204" pitchFamily="34" charset="0"/>
                <a:cs typeface="Verdana" panose="020B0604030504040204" pitchFamily="34" charset="0"/>
              </a:rPr>
              <a:t>with </a:t>
            </a:r>
            <a:r>
              <a:rPr lang="vi-VN" sz="1100" spc="10" dirty="0">
                <a:solidFill>
                  <a:srgbClr val="6D6E71"/>
                </a:solidFill>
                <a:latin typeface="Verdana" panose="020B0604030504040204" pitchFamily="34" charset="0"/>
                <a:ea typeface="Verdana" panose="020B0604030504040204" pitchFamily="34" charset="0"/>
                <a:cs typeface="Verdana" panose="020B0604030504040204" pitchFamily="34" charset="0"/>
              </a:rPr>
              <a:t>many </a:t>
            </a:r>
            <a:r>
              <a:rPr lang="vi-VN" sz="1100" spc="5" dirty="0">
                <a:solidFill>
                  <a:srgbClr val="6D6E71"/>
                </a:solidFill>
                <a:latin typeface="Verdana" panose="020B0604030504040204" pitchFamily="34" charset="0"/>
                <a:ea typeface="Verdana" panose="020B0604030504040204" pitchFamily="34" charset="0"/>
                <a:cs typeface="Verdana" panose="020B0604030504040204" pitchFamily="34" charset="0"/>
              </a:rPr>
              <a:t>types </a:t>
            </a:r>
            <a:r>
              <a:rPr lang="vi-VN" sz="1100" dirty="0">
                <a:solidFill>
                  <a:srgbClr val="6D6E71"/>
                </a:solidFill>
                <a:latin typeface="Verdana" panose="020B0604030504040204" pitchFamily="34" charset="0"/>
                <a:ea typeface="Verdana" panose="020B0604030504040204" pitchFamily="34" charset="0"/>
                <a:cs typeface="Verdana" panose="020B0604030504040204" pitchFamily="34" charset="0"/>
              </a:rPr>
              <a:t>of </a:t>
            </a:r>
            <a:r>
              <a:rPr lang="vi-VN" sz="1100" spc="5" dirty="0">
                <a:solidFill>
                  <a:srgbClr val="6D6E71"/>
                </a:solidFill>
                <a:latin typeface="Verdana" panose="020B0604030504040204" pitchFamily="34" charset="0"/>
                <a:ea typeface="Verdana" panose="020B0604030504040204" pitchFamily="34" charset="0"/>
                <a:cs typeface="Verdana" panose="020B0604030504040204" pitchFamily="34" charset="0"/>
              </a:rPr>
              <a:t>paint </a:t>
            </a:r>
            <a:r>
              <a:rPr lang="vi-VN" sz="1100" spc="15" dirty="0">
                <a:solidFill>
                  <a:srgbClr val="6D6E71"/>
                </a:solidFill>
                <a:latin typeface="Verdana" panose="020B0604030504040204" pitchFamily="34" charset="0"/>
                <a:ea typeface="Verdana" panose="020B0604030504040204" pitchFamily="34" charset="0"/>
                <a:cs typeface="Verdana" panose="020B0604030504040204" pitchFamily="34" charset="0"/>
              </a:rPr>
              <a:t>and</a:t>
            </a:r>
            <a:r>
              <a:rPr lang="vi-VN" sz="1100" spc="-114" dirty="0">
                <a:solidFill>
                  <a:srgbClr val="6D6E71"/>
                </a:solidFill>
                <a:latin typeface="Verdana" panose="020B0604030504040204" pitchFamily="34" charset="0"/>
                <a:ea typeface="Verdana" panose="020B0604030504040204" pitchFamily="34" charset="0"/>
                <a:cs typeface="Verdana" panose="020B0604030504040204" pitchFamily="34" charset="0"/>
              </a:rPr>
              <a:t> </a:t>
            </a:r>
            <a:r>
              <a:rPr lang="vi-VN" sz="1100" spc="-5" dirty="0">
                <a:solidFill>
                  <a:srgbClr val="6D6E71"/>
                </a:solidFill>
                <a:latin typeface="Verdana" panose="020B0604030504040204" pitchFamily="34" charset="0"/>
                <a:ea typeface="Verdana" panose="020B0604030504040204" pitchFamily="34" charset="0"/>
                <a:cs typeface="Verdana" panose="020B0604030504040204" pitchFamily="34" charset="0"/>
              </a:rPr>
              <a:t>colors</a:t>
            </a:r>
            <a:r>
              <a:rPr lang="vi-VN" sz="1100" spc="-5" dirty="0" smtClean="0">
                <a:solidFill>
                  <a:srgbClr val="6D6E71"/>
                </a:solidFill>
                <a:latin typeface="Verdana" panose="020B0604030504040204" pitchFamily="34" charset="0"/>
                <a:ea typeface="Verdana" panose="020B0604030504040204" pitchFamily="34" charset="0"/>
                <a:cs typeface="Verdana" panose="020B0604030504040204" pitchFamily="34" charset="0"/>
              </a:rPr>
              <a:t>.</a:t>
            </a:r>
            <a:endParaRPr lang="vi-VN"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76" name="object 19"/>
          <p:cNvSpPr txBox="1"/>
          <p:nvPr/>
        </p:nvSpPr>
        <p:spPr>
          <a:xfrm>
            <a:off x="8184362" y="5587663"/>
            <a:ext cx="5336210" cy="577081"/>
          </a:xfrm>
          <a:prstGeom prst="rect">
            <a:avLst/>
          </a:prstGeom>
        </p:spPr>
        <p:txBody>
          <a:bodyPr vert="horz" wrap="square" lIns="0" tIns="12700" rIns="0" bIns="0" rtlCol="0">
            <a:spAutoFit/>
          </a:bodyPr>
          <a:lstStyle/>
          <a:p>
            <a:pPr marL="17463" indent="-17463">
              <a:lnSpc>
                <a:spcPts val="1350"/>
              </a:lnSpc>
              <a:spcBef>
                <a:spcPts val="100"/>
              </a:spcBef>
            </a:pPr>
            <a:r>
              <a:rPr lang="en-US" sz="1100" b="1" spc="35" dirty="0" smtClean="0">
                <a:solidFill>
                  <a:srgbClr val="00529C"/>
                </a:solidFill>
                <a:latin typeface="Verdana" panose="020B0604030504040204" pitchFamily="34" charset="0"/>
                <a:ea typeface="Verdana" panose="020B0604030504040204" pitchFamily="34" charset="0"/>
                <a:cs typeface="Verdana" panose="020B0604030504040204" pitchFamily="34" charset="0"/>
              </a:rPr>
              <a:t>DÂY </a:t>
            </a:r>
            <a:r>
              <a:rPr lang="en-US" sz="1100" b="1" spc="35" smtClean="0">
                <a:solidFill>
                  <a:srgbClr val="00529C"/>
                </a:solidFill>
                <a:latin typeface="Verdana" panose="020B0604030504040204" pitchFamily="34" charset="0"/>
                <a:ea typeface="Verdana" panose="020B0604030504040204" pitchFamily="34" charset="0"/>
                <a:cs typeface="Verdana" panose="020B0604030504040204" pitchFamily="34" charset="0"/>
              </a:rPr>
              <a:t>CHUYỀN PHUN BI</a:t>
            </a:r>
            <a:r>
              <a:rPr lang="en-US" sz="1100" smtClean="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US" sz="11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SHOT BLASTING BOOTH</a:t>
            </a:r>
            <a:endParaRPr lang="en-US" sz="1100" spc="-25" dirty="0" smtClean="0">
              <a:solidFill>
                <a:srgbClr val="5D5E5E"/>
              </a:solidFill>
              <a:latin typeface="Verdana" panose="020B0604030504040204" pitchFamily="34" charset="0"/>
              <a:ea typeface="Verdana" panose="020B0604030504040204" pitchFamily="34" charset="0"/>
              <a:cs typeface="Verdana" panose="020B0604030504040204" pitchFamily="34" charset="0"/>
            </a:endParaRPr>
          </a:p>
          <a:p>
            <a:pPr marL="18415">
              <a:lnSpc>
                <a:spcPts val="1350"/>
              </a:lnSpc>
              <a:spcBef>
                <a:spcPts val="100"/>
              </a:spcBef>
            </a:pPr>
            <a:r>
              <a:rPr lang="en-US" sz="1100" spc="5" smtClean="0">
                <a:solidFill>
                  <a:srgbClr val="231F20"/>
                </a:solidFill>
                <a:latin typeface="Verdana" panose="020B0604030504040204" pitchFamily="34" charset="0"/>
                <a:ea typeface="Verdana" panose="020B0604030504040204" pitchFamily="34" charset="0"/>
                <a:cs typeface="Verdana" panose="020B0604030504040204" pitchFamily="34" charset="0"/>
              </a:rPr>
              <a:t>Kích thước/ Max material size: 14,000m x 2500</a:t>
            </a:r>
            <a:r>
              <a:rPr lang="en-US" sz="1100" spc="-1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0" smtClean="0">
                <a:solidFill>
                  <a:srgbClr val="231F20"/>
                </a:solidFill>
                <a:latin typeface="Verdana" panose="020B0604030504040204" pitchFamily="34" charset="0"/>
                <a:ea typeface="Verdana" panose="020B0604030504040204" pitchFamily="34" charset="0"/>
                <a:cs typeface="Verdana" panose="020B0604030504040204" pitchFamily="34" charset="0"/>
              </a:rPr>
              <a:t>x 3,500</a:t>
            </a:r>
            <a:r>
              <a:rPr lang="vi-VN" sz="1100" spc="-10" smtClean="0">
                <a:solidFill>
                  <a:srgbClr val="231F20"/>
                </a:solidFill>
                <a:latin typeface="Verdana" panose="020B0604030504040204" pitchFamily="34" charset="0"/>
                <a:ea typeface="Verdana" panose="020B0604030504040204" pitchFamily="34" charset="0"/>
                <a:cs typeface="Verdana" panose="020B0604030504040204" pitchFamily="34" charset="0"/>
              </a:rPr>
              <a:t> </a:t>
            </a:r>
            <a:r>
              <a:rPr lang="en-US" sz="1100" spc="-10" smtClean="0">
                <a:solidFill>
                  <a:srgbClr val="231F20"/>
                </a:solidFill>
                <a:latin typeface="Verdana" panose="020B0604030504040204" pitchFamily="34" charset="0"/>
                <a:ea typeface="Verdana" panose="020B0604030504040204" pitchFamily="34" charset="0"/>
                <a:cs typeface="Verdana" panose="020B0604030504040204" pitchFamily="34" charset="0"/>
              </a:rPr>
              <a:t>mm</a:t>
            </a:r>
            <a:endParaRPr lang="en-US" sz="1100" spc="-10" dirty="0" smtClean="0">
              <a:solidFill>
                <a:srgbClr val="231F20"/>
              </a:solidFill>
              <a:latin typeface="Verdana" panose="020B0604030504040204" pitchFamily="34" charset="0"/>
              <a:ea typeface="Verdana" panose="020B0604030504040204" pitchFamily="34" charset="0"/>
              <a:cs typeface="Verdana" panose="020B0604030504040204" pitchFamily="34" charset="0"/>
            </a:endParaRPr>
          </a:p>
          <a:p>
            <a:pPr marL="18415">
              <a:lnSpc>
                <a:spcPts val="1350"/>
              </a:lnSpc>
              <a:spcBef>
                <a:spcPts val="100"/>
              </a:spcBef>
            </a:pPr>
            <a:r>
              <a:rPr lang="en-US" sz="1100" spc="-10" smtClean="0">
                <a:solidFill>
                  <a:srgbClr val="231F20"/>
                </a:solidFill>
                <a:latin typeface="Verdana" panose="020B0604030504040204" pitchFamily="34" charset="0"/>
                <a:ea typeface="Verdana" panose="020B0604030504040204" pitchFamily="34" charset="0"/>
                <a:cs typeface="Verdana" panose="020B0604030504040204" pitchFamily="34" charset="0"/>
              </a:rPr>
              <a:t>Tải trọng/ Load: 10,000 kg</a:t>
            </a:r>
            <a:endParaRPr lang="vi-VN" sz="11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46" name="Rectangle 45"/>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CÔNG NGHỆ/ </a:t>
            </a:r>
            <a:r>
              <a:rPr lang="en-US" sz="16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TECHNOLOGY</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object 3"/>
          <p:cNvGrpSpPr/>
          <p:nvPr/>
        </p:nvGrpSpPr>
        <p:grpSpPr>
          <a:xfrm>
            <a:off x="7560005" y="0"/>
            <a:ext cx="7560309" cy="10152634"/>
            <a:chOff x="7560005" y="0"/>
            <a:chExt cx="7560309" cy="10152634"/>
          </a:xfrm>
        </p:grpSpPr>
        <p:sp>
          <p:nvSpPr>
            <p:cNvPr id="4" name="object 4"/>
            <p:cNvSpPr/>
            <p:nvPr/>
          </p:nvSpPr>
          <p:spPr>
            <a:xfrm>
              <a:off x="8100009" y="540004"/>
              <a:ext cx="6480175" cy="9612630"/>
            </a:xfrm>
            <a:custGeom>
              <a:avLst/>
              <a:gdLst/>
              <a:ahLst/>
              <a:cxnLst/>
              <a:rect l="l" t="t" r="r" b="b"/>
              <a:pathLst>
                <a:path w="6480175" h="9612630">
                  <a:moveTo>
                    <a:pt x="0" y="0"/>
                  </a:moveTo>
                  <a:lnTo>
                    <a:pt x="6479997" y="0"/>
                  </a:lnTo>
                  <a:lnTo>
                    <a:pt x="6479997" y="9612007"/>
                  </a:lnTo>
                  <a:lnTo>
                    <a:pt x="0" y="9612007"/>
                  </a:lnTo>
                  <a:lnTo>
                    <a:pt x="0" y="0"/>
                  </a:lnTo>
                  <a:close/>
                </a:path>
                <a:path w="6480175" h="9612630">
                  <a:moveTo>
                    <a:pt x="179997" y="179997"/>
                  </a:moveTo>
                  <a:lnTo>
                    <a:pt x="6300012" y="179997"/>
                  </a:lnTo>
                  <a:lnTo>
                    <a:pt x="6300012" y="9431997"/>
                  </a:lnTo>
                  <a:lnTo>
                    <a:pt x="179997" y="9431997"/>
                  </a:lnTo>
                  <a:lnTo>
                    <a:pt x="179997" y="179997"/>
                  </a:lnTo>
                  <a:close/>
                </a:path>
              </a:pathLst>
            </a:custGeom>
            <a:ln w="12700">
              <a:solidFill>
                <a:srgbClr val="231F20"/>
              </a:solidFill>
            </a:ln>
          </p:spPr>
          <p:txBody>
            <a:bodyPr wrap="square" lIns="0" tIns="0" rIns="0" bIns="0" rtlCol="0"/>
            <a:lstStyle/>
            <a:p>
              <a:endParaRPr/>
            </a:p>
          </p:txBody>
        </p:sp>
        <p:sp>
          <p:nvSpPr>
            <p:cNvPr id="5" name="object 5"/>
            <p:cNvSpPr/>
            <p:nvPr/>
          </p:nvSpPr>
          <p:spPr>
            <a:xfrm>
              <a:off x="7560005" y="0"/>
              <a:ext cx="7560309" cy="7128509"/>
            </a:xfrm>
            <a:custGeom>
              <a:avLst/>
              <a:gdLst/>
              <a:ahLst/>
              <a:cxnLst/>
              <a:rect l="l" t="t" r="r" b="b"/>
              <a:pathLst>
                <a:path w="7560309" h="7128509">
                  <a:moveTo>
                    <a:pt x="0" y="7128002"/>
                  </a:moveTo>
                  <a:lnTo>
                    <a:pt x="7559992" y="7128002"/>
                  </a:lnTo>
                  <a:lnTo>
                    <a:pt x="7559992" y="0"/>
                  </a:lnTo>
                  <a:lnTo>
                    <a:pt x="0" y="0"/>
                  </a:lnTo>
                  <a:lnTo>
                    <a:pt x="0" y="7128002"/>
                  </a:lnTo>
                  <a:close/>
                </a:path>
              </a:pathLst>
            </a:custGeom>
            <a:solidFill>
              <a:srgbClr val="FFFFFF"/>
            </a:solidFill>
          </p:spPr>
          <p:txBody>
            <a:bodyPr wrap="square" lIns="0" tIns="0" rIns="0" bIns="0" rtlCol="0"/>
            <a:lstStyle/>
            <a:p>
              <a:endParaRPr/>
            </a:p>
          </p:txBody>
        </p:sp>
      </p:grpSp>
      <p:sp>
        <p:nvSpPr>
          <p:cNvPr id="6" name="object 6"/>
          <p:cNvSpPr/>
          <p:nvPr/>
        </p:nvSpPr>
        <p:spPr>
          <a:xfrm>
            <a:off x="7560005" y="10331996"/>
            <a:ext cx="7560309" cy="360045"/>
          </a:xfrm>
          <a:custGeom>
            <a:avLst/>
            <a:gdLst/>
            <a:ahLst/>
            <a:cxnLst/>
            <a:rect l="l" t="t" r="r" b="b"/>
            <a:pathLst>
              <a:path w="7560309" h="360045">
                <a:moveTo>
                  <a:pt x="0" y="360006"/>
                </a:moveTo>
                <a:lnTo>
                  <a:pt x="7559992" y="360006"/>
                </a:lnTo>
                <a:lnTo>
                  <a:pt x="7559992" y="0"/>
                </a:lnTo>
                <a:lnTo>
                  <a:pt x="0" y="0"/>
                </a:lnTo>
                <a:lnTo>
                  <a:pt x="0" y="360006"/>
                </a:lnTo>
                <a:close/>
              </a:path>
            </a:pathLst>
          </a:custGeom>
          <a:solidFill>
            <a:srgbClr val="F1F1F2"/>
          </a:solidFill>
        </p:spPr>
        <p:txBody>
          <a:bodyPr wrap="square" lIns="0" tIns="0" rIns="0" bIns="0" rtlCol="0"/>
          <a:lstStyle/>
          <a:p>
            <a:endParaRPr/>
          </a:p>
        </p:txBody>
      </p:sp>
      <p:sp>
        <p:nvSpPr>
          <p:cNvPr id="7" name="object 7"/>
          <p:cNvSpPr/>
          <p:nvPr/>
        </p:nvSpPr>
        <p:spPr>
          <a:xfrm>
            <a:off x="7560005" y="7128002"/>
            <a:ext cx="7560309" cy="3132455"/>
          </a:xfrm>
          <a:custGeom>
            <a:avLst/>
            <a:gdLst/>
            <a:ahLst/>
            <a:cxnLst/>
            <a:rect l="l" t="t" r="r" b="b"/>
            <a:pathLst>
              <a:path w="7560309" h="3132454">
                <a:moveTo>
                  <a:pt x="0" y="3131985"/>
                </a:moveTo>
                <a:lnTo>
                  <a:pt x="7559992" y="3131985"/>
                </a:lnTo>
                <a:lnTo>
                  <a:pt x="7559992" y="0"/>
                </a:lnTo>
                <a:lnTo>
                  <a:pt x="0" y="0"/>
                </a:lnTo>
                <a:lnTo>
                  <a:pt x="0" y="3131985"/>
                </a:lnTo>
                <a:close/>
              </a:path>
            </a:pathLst>
          </a:custGeom>
          <a:solidFill>
            <a:srgbClr val="F1F1F2"/>
          </a:solidFill>
        </p:spPr>
        <p:txBody>
          <a:bodyPr wrap="square" lIns="0" tIns="0" rIns="0" bIns="0" rtlCol="0"/>
          <a:lstStyle/>
          <a:p>
            <a:endParaRPr/>
          </a:p>
        </p:txBody>
      </p:sp>
      <p:sp>
        <p:nvSpPr>
          <p:cNvPr id="11" name="object 11"/>
          <p:cNvSpPr/>
          <p:nvPr/>
        </p:nvSpPr>
        <p:spPr>
          <a:xfrm>
            <a:off x="0" y="3564001"/>
            <a:ext cx="7560309" cy="3564254"/>
          </a:xfrm>
          <a:custGeom>
            <a:avLst/>
            <a:gdLst/>
            <a:ahLst/>
            <a:cxnLst/>
            <a:rect l="l" t="t" r="r" b="b"/>
            <a:pathLst>
              <a:path w="7560309" h="3564254">
                <a:moveTo>
                  <a:pt x="7559992" y="0"/>
                </a:moveTo>
                <a:lnTo>
                  <a:pt x="0" y="0"/>
                </a:lnTo>
                <a:lnTo>
                  <a:pt x="0" y="3564001"/>
                </a:lnTo>
                <a:lnTo>
                  <a:pt x="7559992" y="3564001"/>
                </a:lnTo>
                <a:lnTo>
                  <a:pt x="7559992" y="0"/>
                </a:lnTo>
                <a:close/>
              </a:path>
            </a:pathLst>
          </a:custGeom>
          <a:solidFill>
            <a:srgbClr val="F1F1F2"/>
          </a:solidFill>
        </p:spPr>
        <p:txBody>
          <a:bodyPr wrap="square" lIns="0" tIns="0" rIns="0" bIns="0" rtlCol="0"/>
          <a:lstStyle/>
          <a:p>
            <a:endParaRPr/>
          </a:p>
        </p:txBody>
      </p:sp>
      <p:sp>
        <p:nvSpPr>
          <p:cNvPr id="12" name="object 12"/>
          <p:cNvSpPr/>
          <p:nvPr/>
        </p:nvSpPr>
        <p:spPr>
          <a:xfrm>
            <a:off x="0" y="7128002"/>
            <a:ext cx="7557134" cy="3564254"/>
          </a:xfrm>
          <a:custGeom>
            <a:avLst/>
            <a:gdLst/>
            <a:ahLst/>
            <a:cxnLst/>
            <a:rect l="l" t="t" r="r" b="b"/>
            <a:pathLst>
              <a:path w="7557134" h="3564254">
                <a:moveTo>
                  <a:pt x="7556538" y="3203994"/>
                </a:moveTo>
                <a:lnTo>
                  <a:pt x="0" y="3203994"/>
                </a:lnTo>
                <a:lnTo>
                  <a:pt x="0" y="3564001"/>
                </a:lnTo>
                <a:lnTo>
                  <a:pt x="7556538" y="3564001"/>
                </a:lnTo>
                <a:lnTo>
                  <a:pt x="7556538" y="3203994"/>
                </a:lnTo>
                <a:close/>
              </a:path>
              <a:path w="7557134" h="3564254">
                <a:moveTo>
                  <a:pt x="7556538" y="0"/>
                </a:moveTo>
                <a:lnTo>
                  <a:pt x="0" y="0"/>
                </a:lnTo>
                <a:lnTo>
                  <a:pt x="0" y="3131985"/>
                </a:lnTo>
                <a:lnTo>
                  <a:pt x="7556538" y="3131985"/>
                </a:lnTo>
                <a:lnTo>
                  <a:pt x="7556538" y="0"/>
                </a:lnTo>
                <a:close/>
              </a:path>
            </a:pathLst>
          </a:custGeom>
          <a:solidFill>
            <a:srgbClr val="FFFFFF"/>
          </a:solidFill>
        </p:spPr>
        <p:txBody>
          <a:bodyPr wrap="square" lIns="0" tIns="0" rIns="0" bIns="0" rtlCol="0"/>
          <a:lstStyle/>
          <a:p>
            <a:endParaRPr/>
          </a:p>
        </p:txBody>
      </p:sp>
      <p:sp>
        <p:nvSpPr>
          <p:cNvPr id="13" name="object 13"/>
          <p:cNvSpPr/>
          <p:nvPr/>
        </p:nvSpPr>
        <p:spPr>
          <a:xfrm>
            <a:off x="0" y="7128002"/>
            <a:ext cx="7557134" cy="3564254"/>
          </a:xfrm>
          <a:custGeom>
            <a:avLst/>
            <a:gdLst/>
            <a:ahLst/>
            <a:cxnLst/>
            <a:rect l="l" t="t" r="r" b="b"/>
            <a:pathLst>
              <a:path w="7557134" h="3564254">
                <a:moveTo>
                  <a:pt x="7556538" y="3564001"/>
                </a:moveTo>
                <a:lnTo>
                  <a:pt x="0" y="3564001"/>
                </a:lnTo>
              </a:path>
              <a:path w="7557134" h="3564254">
                <a:moveTo>
                  <a:pt x="0" y="0"/>
                </a:moveTo>
                <a:lnTo>
                  <a:pt x="7556538" y="0"/>
                </a:lnTo>
                <a:lnTo>
                  <a:pt x="7556538" y="3564001"/>
                </a:lnTo>
              </a:path>
            </a:pathLst>
          </a:custGeom>
          <a:ln w="3594">
            <a:solidFill>
              <a:srgbClr val="58595B"/>
            </a:solidFill>
          </a:ln>
        </p:spPr>
        <p:txBody>
          <a:bodyPr wrap="square" lIns="0" tIns="0" rIns="0" bIns="0" rtlCol="0"/>
          <a:lstStyle/>
          <a:p>
            <a:endParaRPr/>
          </a:p>
        </p:txBody>
      </p:sp>
      <p:sp>
        <p:nvSpPr>
          <p:cNvPr id="27" name="object 27"/>
          <p:cNvSpPr/>
          <p:nvPr/>
        </p:nvSpPr>
        <p:spPr>
          <a:xfrm>
            <a:off x="0" y="595338"/>
            <a:ext cx="878840" cy="107950"/>
          </a:xfrm>
          <a:custGeom>
            <a:avLst/>
            <a:gdLst/>
            <a:ahLst/>
            <a:cxnLst/>
            <a:rect l="l" t="t" r="r" b="b"/>
            <a:pathLst>
              <a:path w="878840" h="107950">
                <a:moveTo>
                  <a:pt x="0" y="0"/>
                </a:moveTo>
                <a:lnTo>
                  <a:pt x="0" y="107353"/>
                </a:lnTo>
                <a:lnTo>
                  <a:pt x="878776" y="107353"/>
                </a:lnTo>
                <a:lnTo>
                  <a:pt x="878776" y="0"/>
                </a:lnTo>
                <a:lnTo>
                  <a:pt x="0" y="0"/>
                </a:lnTo>
                <a:close/>
              </a:path>
            </a:pathLst>
          </a:custGeom>
          <a:solidFill>
            <a:srgbClr val="02539C"/>
          </a:solidFill>
        </p:spPr>
        <p:txBody>
          <a:bodyPr wrap="square" lIns="0" tIns="0" rIns="0" bIns="0" rtlCol="0"/>
          <a:lstStyle/>
          <a:p>
            <a:endParaRPr/>
          </a:p>
        </p:txBody>
      </p:sp>
      <p:sp>
        <p:nvSpPr>
          <p:cNvPr id="28" name="object 28"/>
          <p:cNvSpPr/>
          <p:nvPr/>
        </p:nvSpPr>
        <p:spPr>
          <a:xfrm>
            <a:off x="0" y="487006"/>
            <a:ext cx="15116810" cy="9845040"/>
          </a:xfrm>
          <a:custGeom>
            <a:avLst/>
            <a:gdLst/>
            <a:ahLst/>
            <a:cxnLst/>
            <a:rect l="l" t="t" r="r" b="b"/>
            <a:pathLst>
              <a:path w="15116810" h="9845040">
                <a:moveTo>
                  <a:pt x="878522" y="60769"/>
                </a:moveTo>
                <a:lnTo>
                  <a:pt x="873734" y="37147"/>
                </a:lnTo>
                <a:lnTo>
                  <a:pt x="860704" y="17818"/>
                </a:lnTo>
                <a:lnTo>
                  <a:pt x="841375" y="4787"/>
                </a:lnTo>
                <a:lnTo>
                  <a:pt x="817740" y="0"/>
                </a:lnTo>
                <a:lnTo>
                  <a:pt x="615315" y="0"/>
                </a:lnTo>
                <a:lnTo>
                  <a:pt x="591680" y="4787"/>
                </a:lnTo>
                <a:lnTo>
                  <a:pt x="572350" y="17818"/>
                </a:lnTo>
                <a:lnTo>
                  <a:pt x="559308" y="37147"/>
                </a:lnTo>
                <a:lnTo>
                  <a:pt x="554520" y="60769"/>
                </a:lnTo>
                <a:lnTo>
                  <a:pt x="554520" y="263220"/>
                </a:lnTo>
                <a:lnTo>
                  <a:pt x="559308" y="286854"/>
                </a:lnTo>
                <a:lnTo>
                  <a:pt x="572350" y="306171"/>
                </a:lnTo>
                <a:lnTo>
                  <a:pt x="591680" y="319214"/>
                </a:lnTo>
                <a:lnTo>
                  <a:pt x="615315" y="323989"/>
                </a:lnTo>
                <a:lnTo>
                  <a:pt x="817740" y="323989"/>
                </a:lnTo>
                <a:lnTo>
                  <a:pt x="841375" y="319214"/>
                </a:lnTo>
                <a:lnTo>
                  <a:pt x="860704" y="306171"/>
                </a:lnTo>
                <a:lnTo>
                  <a:pt x="873734" y="286854"/>
                </a:lnTo>
                <a:lnTo>
                  <a:pt x="878522" y="263220"/>
                </a:lnTo>
                <a:lnTo>
                  <a:pt x="878522" y="60769"/>
                </a:lnTo>
                <a:close/>
              </a:path>
              <a:path w="15116810" h="9845040">
                <a:moveTo>
                  <a:pt x="15116531" y="9772980"/>
                </a:moveTo>
                <a:lnTo>
                  <a:pt x="0" y="9772980"/>
                </a:lnTo>
                <a:lnTo>
                  <a:pt x="0" y="9844989"/>
                </a:lnTo>
                <a:lnTo>
                  <a:pt x="15116531" y="9844989"/>
                </a:lnTo>
                <a:lnTo>
                  <a:pt x="15116531" y="9772980"/>
                </a:lnTo>
                <a:close/>
              </a:path>
            </a:pathLst>
          </a:custGeom>
          <a:solidFill>
            <a:srgbClr val="BCBEC0"/>
          </a:solidFill>
        </p:spPr>
        <p:txBody>
          <a:bodyPr wrap="square" lIns="0" tIns="0" rIns="0" bIns="0" rtlCol="0"/>
          <a:lstStyle/>
          <a:p>
            <a:endParaRPr/>
          </a:p>
        </p:txBody>
      </p:sp>
      <p:sp>
        <p:nvSpPr>
          <p:cNvPr id="29" name="object 29"/>
          <p:cNvSpPr/>
          <p:nvPr/>
        </p:nvSpPr>
        <p:spPr>
          <a:xfrm>
            <a:off x="563521" y="496011"/>
            <a:ext cx="306070" cy="306070"/>
          </a:xfrm>
          <a:custGeom>
            <a:avLst/>
            <a:gdLst/>
            <a:ahLst/>
            <a:cxnLst/>
            <a:rect l="l" t="t" r="r" b="b"/>
            <a:pathLst>
              <a:path w="306069" h="306070">
                <a:moveTo>
                  <a:pt x="252590" y="0"/>
                </a:moveTo>
                <a:lnTo>
                  <a:pt x="53428" y="0"/>
                </a:lnTo>
                <a:lnTo>
                  <a:pt x="32655" y="4202"/>
                </a:lnTo>
                <a:lnTo>
                  <a:pt x="15670" y="15657"/>
                </a:lnTo>
                <a:lnTo>
                  <a:pt x="4206" y="32634"/>
                </a:lnTo>
                <a:lnTo>
                  <a:pt x="0" y="53403"/>
                </a:lnTo>
                <a:lnTo>
                  <a:pt x="0" y="252577"/>
                </a:lnTo>
                <a:lnTo>
                  <a:pt x="4206" y="273346"/>
                </a:lnTo>
                <a:lnTo>
                  <a:pt x="15670" y="290323"/>
                </a:lnTo>
                <a:lnTo>
                  <a:pt x="32655" y="301778"/>
                </a:lnTo>
                <a:lnTo>
                  <a:pt x="53428" y="305981"/>
                </a:lnTo>
                <a:lnTo>
                  <a:pt x="252590" y="305981"/>
                </a:lnTo>
                <a:lnTo>
                  <a:pt x="273355" y="301778"/>
                </a:lnTo>
                <a:lnTo>
                  <a:pt x="290337" y="290323"/>
                </a:lnTo>
                <a:lnTo>
                  <a:pt x="301800" y="273346"/>
                </a:lnTo>
                <a:lnTo>
                  <a:pt x="306006" y="252577"/>
                </a:lnTo>
                <a:lnTo>
                  <a:pt x="306006" y="53403"/>
                </a:lnTo>
                <a:lnTo>
                  <a:pt x="301800" y="32634"/>
                </a:lnTo>
                <a:lnTo>
                  <a:pt x="290337" y="15657"/>
                </a:lnTo>
                <a:lnTo>
                  <a:pt x="273355" y="4202"/>
                </a:lnTo>
                <a:lnTo>
                  <a:pt x="252590" y="0"/>
                </a:lnTo>
                <a:close/>
              </a:path>
            </a:pathLst>
          </a:custGeom>
          <a:solidFill>
            <a:srgbClr val="FFFFFF"/>
          </a:solidFill>
        </p:spPr>
        <p:txBody>
          <a:bodyPr wrap="square" lIns="0" tIns="0" rIns="0" bIns="0" rtlCol="0"/>
          <a:lstStyle/>
          <a:p>
            <a:endParaRPr/>
          </a:p>
        </p:txBody>
      </p:sp>
      <p:sp>
        <p:nvSpPr>
          <p:cNvPr id="30" name="object 30"/>
          <p:cNvSpPr/>
          <p:nvPr/>
        </p:nvSpPr>
        <p:spPr>
          <a:xfrm>
            <a:off x="599530" y="532015"/>
            <a:ext cx="234315" cy="234315"/>
          </a:xfrm>
          <a:custGeom>
            <a:avLst/>
            <a:gdLst/>
            <a:ahLst/>
            <a:cxnLst/>
            <a:rect l="l" t="t" r="r" b="b"/>
            <a:pathLst>
              <a:path w="234315" h="234315">
                <a:moveTo>
                  <a:pt x="226174" y="0"/>
                </a:moveTo>
                <a:lnTo>
                  <a:pt x="7810" y="0"/>
                </a:lnTo>
                <a:lnTo>
                  <a:pt x="0" y="7797"/>
                </a:lnTo>
                <a:lnTo>
                  <a:pt x="0" y="226174"/>
                </a:lnTo>
                <a:lnTo>
                  <a:pt x="7810" y="233972"/>
                </a:lnTo>
                <a:lnTo>
                  <a:pt x="226174" y="233972"/>
                </a:lnTo>
                <a:lnTo>
                  <a:pt x="234010" y="226174"/>
                </a:lnTo>
                <a:lnTo>
                  <a:pt x="234010" y="7797"/>
                </a:lnTo>
                <a:close/>
              </a:path>
            </a:pathLst>
          </a:custGeom>
          <a:solidFill>
            <a:srgbClr val="BCBEC0"/>
          </a:solidFill>
        </p:spPr>
        <p:txBody>
          <a:bodyPr wrap="square" lIns="0" tIns="0" rIns="0" bIns="0" rtlCol="0"/>
          <a:lstStyle/>
          <a:p>
            <a:endParaRPr/>
          </a:p>
        </p:txBody>
      </p:sp>
      <p:sp>
        <p:nvSpPr>
          <p:cNvPr id="31" name="object 31"/>
          <p:cNvSpPr/>
          <p:nvPr/>
        </p:nvSpPr>
        <p:spPr>
          <a:xfrm>
            <a:off x="807491" y="1279525"/>
            <a:ext cx="2024252" cy="1865883"/>
          </a:xfrm>
          <a:prstGeom prst="rect">
            <a:avLst/>
          </a:prstGeom>
          <a:blipFill>
            <a:blip r:embed="rId2" cstate="print"/>
            <a:stretch>
              <a:fillRect/>
            </a:stretch>
          </a:blipFill>
        </p:spPr>
        <p:txBody>
          <a:bodyPr wrap="square" lIns="0" tIns="0" rIns="0" bIns="0" rtlCol="0"/>
          <a:lstStyle/>
          <a:p>
            <a:endParaRPr/>
          </a:p>
        </p:txBody>
      </p:sp>
      <p:sp>
        <p:nvSpPr>
          <p:cNvPr id="37" name="object 37"/>
          <p:cNvSpPr/>
          <p:nvPr/>
        </p:nvSpPr>
        <p:spPr>
          <a:xfrm>
            <a:off x="7929067" y="1214882"/>
            <a:ext cx="2828404" cy="1740560"/>
          </a:xfrm>
          <a:prstGeom prst="rect">
            <a:avLst/>
          </a:prstGeom>
          <a:blipFill>
            <a:blip r:embed="rId3" cstate="print"/>
            <a:stretch>
              <a:fillRect/>
            </a:stretch>
          </a:blipFill>
        </p:spPr>
        <p:txBody>
          <a:bodyPr wrap="square" lIns="0" tIns="0" rIns="0" bIns="0" rtlCol="0"/>
          <a:lstStyle/>
          <a:p>
            <a:endParaRPr/>
          </a:p>
        </p:txBody>
      </p:sp>
      <p:sp>
        <p:nvSpPr>
          <p:cNvPr id="38" name="object 38"/>
          <p:cNvSpPr/>
          <p:nvPr/>
        </p:nvSpPr>
        <p:spPr>
          <a:xfrm>
            <a:off x="11569306" y="1095057"/>
            <a:ext cx="2956686" cy="1819490"/>
          </a:xfrm>
          <a:prstGeom prst="rect">
            <a:avLst/>
          </a:prstGeom>
          <a:blipFill>
            <a:blip r:embed="rId4" cstate="print"/>
            <a:stretch>
              <a:fillRect/>
            </a:stretch>
          </a:blipFill>
        </p:spPr>
        <p:txBody>
          <a:bodyPr wrap="square" lIns="0" tIns="0" rIns="0" bIns="0" rtlCol="0"/>
          <a:lstStyle/>
          <a:p>
            <a:endParaRPr/>
          </a:p>
        </p:txBody>
      </p:sp>
      <p:sp>
        <p:nvSpPr>
          <p:cNvPr id="40" name="object 40"/>
          <p:cNvSpPr/>
          <p:nvPr/>
        </p:nvSpPr>
        <p:spPr>
          <a:xfrm>
            <a:off x="8106524" y="4477385"/>
            <a:ext cx="2473464" cy="1852167"/>
          </a:xfrm>
          <a:prstGeom prst="rect">
            <a:avLst/>
          </a:prstGeom>
          <a:blipFill>
            <a:blip r:embed="rId5" cstate="print"/>
            <a:stretch>
              <a:fillRect/>
            </a:stretch>
          </a:blipFill>
        </p:spPr>
        <p:txBody>
          <a:bodyPr wrap="square" lIns="0" tIns="0" rIns="0" bIns="0" rtlCol="0"/>
          <a:lstStyle/>
          <a:p>
            <a:endParaRPr/>
          </a:p>
        </p:txBody>
      </p:sp>
      <p:sp>
        <p:nvSpPr>
          <p:cNvPr id="41" name="object 41"/>
          <p:cNvSpPr/>
          <p:nvPr/>
        </p:nvSpPr>
        <p:spPr>
          <a:xfrm>
            <a:off x="11387988" y="7807591"/>
            <a:ext cx="3319335" cy="1548485"/>
          </a:xfrm>
          <a:prstGeom prst="rect">
            <a:avLst/>
          </a:prstGeom>
          <a:blipFill>
            <a:blip r:embed="rId6" cstate="print"/>
            <a:stretch>
              <a:fillRect/>
            </a:stretch>
          </a:blipFill>
        </p:spPr>
        <p:txBody>
          <a:bodyPr wrap="square" lIns="0" tIns="0" rIns="0" bIns="0" rtlCol="0"/>
          <a:lstStyle/>
          <a:p>
            <a:endParaRPr/>
          </a:p>
        </p:txBody>
      </p:sp>
      <p:sp>
        <p:nvSpPr>
          <p:cNvPr id="43" name="object 43"/>
          <p:cNvSpPr/>
          <p:nvPr/>
        </p:nvSpPr>
        <p:spPr>
          <a:xfrm>
            <a:off x="450621" y="7803694"/>
            <a:ext cx="2652941" cy="1076514"/>
          </a:xfrm>
          <a:prstGeom prst="rect">
            <a:avLst/>
          </a:prstGeom>
          <a:blipFill>
            <a:blip r:embed="rId7" cstate="print"/>
            <a:stretch>
              <a:fillRect/>
            </a:stretch>
          </a:blipFill>
        </p:spPr>
        <p:txBody>
          <a:bodyPr wrap="square" lIns="0" tIns="0" rIns="0" bIns="0" rtlCol="0"/>
          <a:lstStyle/>
          <a:p>
            <a:endParaRPr/>
          </a:p>
        </p:txBody>
      </p:sp>
      <p:sp>
        <p:nvSpPr>
          <p:cNvPr id="44" name="object 44"/>
          <p:cNvSpPr/>
          <p:nvPr/>
        </p:nvSpPr>
        <p:spPr>
          <a:xfrm>
            <a:off x="628105" y="7714371"/>
            <a:ext cx="3160229" cy="1026607"/>
          </a:xfrm>
          <a:prstGeom prst="rect">
            <a:avLst/>
          </a:prstGeom>
          <a:blipFill>
            <a:blip r:embed="rId8" cstate="print"/>
            <a:stretch>
              <a:fillRect/>
            </a:stretch>
          </a:blipFill>
        </p:spPr>
        <p:txBody>
          <a:bodyPr wrap="square" lIns="0" tIns="0" rIns="0" bIns="0" rtlCol="0"/>
          <a:lstStyle/>
          <a:p>
            <a:endParaRPr/>
          </a:p>
        </p:txBody>
      </p:sp>
      <p:sp>
        <p:nvSpPr>
          <p:cNvPr id="45" name="object 45"/>
          <p:cNvSpPr/>
          <p:nvPr/>
        </p:nvSpPr>
        <p:spPr>
          <a:xfrm>
            <a:off x="0" y="3552647"/>
            <a:ext cx="15119984" cy="22720"/>
          </a:xfrm>
          <a:prstGeom prst="rect">
            <a:avLst/>
          </a:prstGeom>
          <a:blipFill>
            <a:blip r:embed="rId9" cstate="print"/>
            <a:stretch>
              <a:fillRect/>
            </a:stretch>
          </a:blipFill>
        </p:spPr>
        <p:txBody>
          <a:bodyPr wrap="square" lIns="0" tIns="0" rIns="0" bIns="0" rtlCol="0"/>
          <a:lstStyle/>
          <a:p>
            <a:endParaRPr/>
          </a:p>
        </p:txBody>
      </p:sp>
      <p:sp>
        <p:nvSpPr>
          <p:cNvPr id="46" name="object 46"/>
          <p:cNvSpPr/>
          <p:nvPr/>
        </p:nvSpPr>
        <p:spPr>
          <a:xfrm>
            <a:off x="0" y="7116648"/>
            <a:ext cx="15119984" cy="22720"/>
          </a:xfrm>
          <a:prstGeom prst="rect">
            <a:avLst/>
          </a:prstGeom>
          <a:blipFill>
            <a:blip r:embed="rId10" cstate="print"/>
            <a:stretch>
              <a:fillRect/>
            </a:stretch>
          </a:blipFill>
        </p:spPr>
        <p:txBody>
          <a:bodyPr wrap="square" lIns="0" tIns="0" rIns="0" bIns="0" rtlCol="0"/>
          <a:lstStyle/>
          <a:p>
            <a:endParaRPr/>
          </a:p>
        </p:txBody>
      </p:sp>
      <p:sp>
        <p:nvSpPr>
          <p:cNvPr id="47" name="object 47"/>
          <p:cNvSpPr/>
          <p:nvPr/>
        </p:nvSpPr>
        <p:spPr>
          <a:xfrm>
            <a:off x="5001767" y="7476681"/>
            <a:ext cx="2053310" cy="1318425"/>
          </a:xfrm>
          <a:prstGeom prst="rect">
            <a:avLst/>
          </a:prstGeom>
          <a:blipFill>
            <a:blip r:embed="rId11" cstate="print"/>
            <a:stretch>
              <a:fillRect/>
            </a:stretch>
          </a:blipFill>
        </p:spPr>
        <p:txBody>
          <a:bodyPr wrap="square" lIns="0" tIns="0" rIns="0" bIns="0" rtlCol="0"/>
          <a:lstStyle/>
          <a:p>
            <a:endParaRPr/>
          </a:p>
        </p:txBody>
      </p:sp>
      <p:sp>
        <p:nvSpPr>
          <p:cNvPr id="48" name="object 48"/>
          <p:cNvSpPr/>
          <p:nvPr/>
        </p:nvSpPr>
        <p:spPr>
          <a:xfrm>
            <a:off x="544810" y="10162641"/>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3"/>
                </a:lnTo>
                <a:lnTo>
                  <a:pt x="0" y="232549"/>
                </a:lnTo>
                <a:lnTo>
                  <a:pt x="2683" y="245836"/>
                </a:lnTo>
                <a:lnTo>
                  <a:pt x="10002" y="256692"/>
                </a:lnTo>
                <a:lnTo>
                  <a:pt x="20857" y="264014"/>
                </a:lnTo>
                <a:lnTo>
                  <a:pt x="34150" y="266700"/>
                </a:lnTo>
                <a:lnTo>
                  <a:pt x="232549" y="266700"/>
                </a:lnTo>
                <a:lnTo>
                  <a:pt x="245842" y="264014"/>
                </a:lnTo>
                <a:lnTo>
                  <a:pt x="256697" y="256692"/>
                </a:lnTo>
                <a:lnTo>
                  <a:pt x="264016" y="245836"/>
                </a:lnTo>
                <a:lnTo>
                  <a:pt x="266700" y="232549"/>
                </a:lnTo>
                <a:lnTo>
                  <a:pt x="266700" y="34163"/>
                </a:lnTo>
                <a:lnTo>
                  <a:pt x="264016" y="20863"/>
                </a:lnTo>
                <a:lnTo>
                  <a:pt x="256697" y="10004"/>
                </a:lnTo>
                <a:lnTo>
                  <a:pt x="245842" y="2684"/>
                </a:lnTo>
                <a:lnTo>
                  <a:pt x="232549" y="0"/>
                </a:lnTo>
                <a:close/>
              </a:path>
            </a:pathLst>
          </a:custGeom>
          <a:solidFill>
            <a:srgbClr val="BCBEC0"/>
          </a:solidFill>
        </p:spPr>
        <p:txBody>
          <a:bodyPr wrap="square" lIns="0" tIns="0" rIns="0" bIns="0" rtlCol="0"/>
          <a:lstStyle/>
          <a:p>
            <a:endParaRPr/>
          </a:p>
        </p:txBody>
      </p:sp>
      <p:sp>
        <p:nvSpPr>
          <p:cNvPr id="49" name="object 49"/>
          <p:cNvSpPr/>
          <p:nvPr/>
        </p:nvSpPr>
        <p:spPr>
          <a:xfrm>
            <a:off x="544810" y="10162641"/>
            <a:ext cx="266700" cy="266700"/>
          </a:xfrm>
          <a:custGeom>
            <a:avLst/>
            <a:gdLst/>
            <a:ahLst/>
            <a:cxnLst/>
            <a:rect l="l" t="t" r="r" b="b"/>
            <a:pathLst>
              <a:path w="266700" h="266700">
                <a:moveTo>
                  <a:pt x="266700" y="232549"/>
                </a:moveTo>
                <a:lnTo>
                  <a:pt x="264016" y="245836"/>
                </a:lnTo>
                <a:lnTo>
                  <a:pt x="256697" y="256692"/>
                </a:lnTo>
                <a:lnTo>
                  <a:pt x="245842" y="264014"/>
                </a:lnTo>
                <a:lnTo>
                  <a:pt x="232549" y="266700"/>
                </a:lnTo>
                <a:lnTo>
                  <a:pt x="34150" y="266700"/>
                </a:lnTo>
                <a:lnTo>
                  <a:pt x="20857" y="264014"/>
                </a:lnTo>
                <a:lnTo>
                  <a:pt x="10002" y="256692"/>
                </a:lnTo>
                <a:lnTo>
                  <a:pt x="2683" y="245836"/>
                </a:lnTo>
                <a:lnTo>
                  <a:pt x="0" y="232549"/>
                </a:lnTo>
                <a:lnTo>
                  <a:pt x="0" y="34163"/>
                </a:lnTo>
                <a:lnTo>
                  <a:pt x="2683" y="20863"/>
                </a:lnTo>
                <a:lnTo>
                  <a:pt x="10002" y="10004"/>
                </a:lnTo>
                <a:lnTo>
                  <a:pt x="20857" y="2684"/>
                </a:lnTo>
                <a:lnTo>
                  <a:pt x="34150" y="0"/>
                </a:lnTo>
                <a:lnTo>
                  <a:pt x="232549" y="0"/>
                </a:lnTo>
                <a:lnTo>
                  <a:pt x="245842" y="2684"/>
                </a:lnTo>
                <a:lnTo>
                  <a:pt x="256697" y="10004"/>
                </a:lnTo>
                <a:lnTo>
                  <a:pt x="264016" y="20863"/>
                </a:lnTo>
                <a:lnTo>
                  <a:pt x="266700" y="34163"/>
                </a:lnTo>
                <a:lnTo>
                  <a:pt x="266700" y="232549"/>
                </a:lnTo>
                <a:close/>
              </a:path>
            </a:pathLst>
          </a:custGeom>
          <a:ln w="50800">
            <a:solidFill>
              <a:srgbClr val="BCBEC0"/>
            </a:solidFill>
          </a:ln>
        </p:spPr>
        <p:txBody>
          <a:bodyPr wrap="square" lIns="0" tIns="0" rIns="0" bIns="0" rtlCol="0"/>
          <a:lstStyle/>
          <a:p>
            <a:endParaRPr/>
          </a:p>
        </p:txBody>
      </p:sp>
      <p:sp>
        <p:nvSpPr>
          <p:cNvPr id="50" name="object 50"/>
          <p:cNvSpPr/>
          <p:nvPr/>
        </p:nvSpPr>
        <p:spPr>
          <a:xfrm>
            <a:off x="544810" y="10162641"/>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3"/>
                </a:lnTo>
                <a:lnTo>
                  <a:pt x="0" y="232549"/>
                </a:lnTo>
                <a:lnTo>
                  <a:pt x="2683" y="245836"/>
                </a:lnTo>
                <a:lnTo>
                  <a:pt x="10002" y="256692"/>
                </a:lnTo>
                <a:lnTo>
                  <a:pt x="20857" y="264014"/>
                </a:lnTo>
                <a:lnTo>
                  <a:pt x="34150" y="266700"/>
                </a:lnTo>
                <a:lnTo>
                  <a:pt x="232549" y="266700"/>
                </a:lnTo>
                <a:lnTo>
                  <a:pt x="245842" y="264014"/>
                </a:lnTo>
                <a:lnTo>
                  <a:pt x="256697" y="256692"/>
                </a:lnTo>
                <a:lnTo>
                  <a:pt x="264016" y="245836"/>
                </a:lnTo>
                <a:lnTo>
                  <a:pt x="266700" y="232549"/>
                </a:lnTo>
                <a:lnTo>
                  <a:pt x="266700" y="34163"/>
                </a:lnTo>
                <a:lnTo>
                  <a:pt x="264016" y="20863"/>
                </a:lnTo>
                <a:lnTo>
                  <a:pt x="256697" y="10004"/>
                </a:lnTo>
                <a:lnTo>
                  <a:pt x="245842" y="2684"/>
                </a:lnTo>
                <a:lnTo>
                  <a:pt x="232549" y="0"/>
                </a:lnTo>
                <a:close/>
              </a:path>
            </a:pathLst>
          </a:custGeom>
          <a:solidFill>
            <a:srgbClr val="FFFFFF"/>
          </a:solidFill>
        </p:spPr>
        <p:txBody>
          <a:bodyPr wrap="square" lIns="0" tIns="0" rIns="0" bIns="0" rtlCol="0"/>
          <a:lstStyle/>
          <a:p>
            <a:endParaRPr/>
          </a:p>
        </p:txBody>
      </p:sp>
      <p:sp>
        <p:nvSpPr>
          <p:cNvPr id="51" name="object 51"/>
          <p:cNvSpPr/>
          <p:nvPr/>
        </p:nvSpPr>
        <p:spPr>
          <a:xfrm>
            <a:off x="544810" y="10162641"/>
            <a:ext cx="266700" cy="266700"/>
          </a:xfrm>
          <a:custGeom>
            <a:avLst/>
            <a:gdLst/>
            <a:ahLst/>
            <a:cxnLst/>
            <a:rect l="l" t="t" r="r" b="b"/>
            <a:pathLst>
              <a:path w="266700" h="266700">
                <a:moveTo>
                  <a:pt x="266700" y="232549"/>
                </a:moveTo>
                <a:lnTo>
                  <a:pt x="264016" y="245836"/>
                </a:lnTo>
                <a:lnTo>
                  <a:pt x="256697" y="256692"/>
                </a:lnTo>
                <a:lnTo>
                  <a:pt x="245842" y="264014"/>
                </a:lnTo>
                <a:lnTo>
                  <a:pt x="232549" y="266700"/>
                </a:lnTo>
                <a:lnTo>
                  <a:pt x="34150" y="266700"/>
                </a:lnTo>
                <a:lnTo>
                  <a:pt x="20857" y="264014"/>
                </a:lnTo>
                <a:lnTo>
                  <a:pt x="10002" y="256692"/>
                </a:lnTo>
                <a:lnTo>
                  <a:pt x="2683" y="245836"/>
                </a:lnTo>
                <a:lnTo>
                  <a:pt x="0" y="232549"/>
                </a:lnTo>
                <a:lnTo>
                  <a:pt x="0" y="34163"/>
                </a:lnTo>
                <a:lnTo>
                  <a:pt x="2683" y="20863"/>
                </a:lnTo>
                <a:lnTo>
                  <a:pt x="10002" y="10004"/>
                </a:lnTo>
                <a:lnTo>
                  <a:pt x="20857" y="2684"/>
                </a:lnTo>
                <a:lnTo>
                  <a:pt x="34150" y="0"/>
                </a:lnTo>
                <a:lnTo>
                  <a:pt x="232549" y="0"/>
                </a:lnTo>
                <a:lnTo>
                  <a:pt x="245842" y="2684"/>
                </a:lnTo>
                <a:lnTo>
                  <a:pt x="256697" y="10004"/>
                </a:lnTo>
                <a:lnTo>
                  <a:pt x="264016" y="20863"/>
                </a:lnTo>
                <a:lnTo>
                  <a:pt x="266700" y="34163"/>
                </a:lnTo>
                <a:lnTo>
                  <a:pt x="266700" y="232549"/>
                </a:lnTo>
                <a:close/>
              </a:path>
            </a:pathLst>
          </a:custGeom>
          <a:ln w="38100">
            <a:solidFill>
              <a:srgbClr val="FFFFFF"/>
            </a:solidFill>
          </a:ln>
        </p:spPr>
        <p:txBody>
          <a:bodyPr wrap="square" lIns="0" tIns="0" rIns="0" bIns="0" rtlCol="0"/>
          <a:lstStyle/>
          <a:p>
            <a:endParaRPr/>
          </a:p>
        </p:txBody>
      </p:sp>
      <p:sp>
        <p:nvSpPr>
          <p:cNvPr id="52" name="object 52"/>
          <p:cNvSpPr/>
          <p:nvPr/>
        </p:nvSpPr>
        <p:spPr>
          <a:xfrm>
            <a:off x="605453" y="10249344"/>
            <a:ext cx="38735" cy="116205"/>
          </a:xfrm>
          <a:custGeom>
            <a:avLst/>
            <a:gdLst/>
            <a:ahLst/>
            <a:cxnLst/>
            <a:rect l="l" t="t" r="r" b="b"/>
            <a:pathLst>
              <a:path w="38734" h="116204">
                <a:moveTo>
                  <a:pt x="38595" y="0"/>
                </a:moveTo>
                <a:lnTo>
                  <a:pt x="25260" y="0"/>
                </a:lnTo>
                <a:lnTo>
                  <a:pt x="0" y="13512"/>
                </a:lnTo>
                <a:lnTo>
                  <a:pt x="3035" y="25438"/>
                </a:lnTo>
                <a:lnTo>
                  <a:pt x="23126" y="14579"/>
                </a:lnTo>
                <a:lnTo>
                  <a:pt x="23482" y="14579"/>
                </a:lnTo>
                <a:lnTo>
                  <a:pt x="23482" y="115633"/>
                </a:lnTo>
                <a:lnTo>
                  <a:pt x="38595" y="115633"/>
                </a:lnTo>
                <a:lnTo>
                  <a:pt x="38595" y="0"/>
                </a:lnTo>
                <a:close/>
              </a:path>
            </a:pathLst>
          </a:custGeom>
          <a:solidFill>
            <a:srgbClr val="58595B"/>
          </a:solidFill>
        </p:spPr>
        <p:txBody>
          <a:bodyPr wrap="square" lIns="0" tIns="0" rIns="0" bIns="0" rtlCol="0"/>
          <a:lstStyle/>
          <a:p>
            <a:endParaRPr/>
          </a:p>
        </p:txBody>
      </p:sp>
      <p:sp>
        <p:nvSpPr>
          <p:cNvPr id="53" name="object 53"/>
          <p:cNvSpPr/>
          <p:nvPr/>
        </p:nvSpPr>
        <p:spPr>
          <a:xfrm>
            <a:off x="680833" y="10249342"/>
            <a:ext cx="84683" cy="115633"/>
          </a:xfrm>
          <a:prstGeom prst="rect">
            <a:avLst/>
          </a:prstGeom>
          <a:blipFill>
            <a:blip r:embed="rId12" cstate="print"/>
            <a:stretch>
              <a:fillRect/>
            </a:stretch>
          </a:blipFill>
        </p:spPr>
        <p:txBody>
          <a:bodyPr wrap="square" lIns="0" tIns="0" rIns="0" bIns="0" rtlCol="0"/>
          <a:lstStyle/>
          <a:p>
            <a:endParaRPr/>
          </a:p>
        </p:txBody>
      </p:sp>
      <p:sp>
        <p:nvSpPr>
          <p:cNvPr id="54" name="object 54"/>
          <p:cNvSpPr/>
          <p:nvPr/>
        </p:nvSpPr>
        <p:spPr>
          <a:xfrm>
            <a:off x="14301572" y="10162641"/>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3"/>
                </a:lnTo>
                <a:lnTo>
                  <a:pt x="0" y="232549"/>
                </a:lnTo>
                <a:lnTo>
                  <a:pt x="2686" y="245836"/>
                </a:lnTo>
                <a:lnTo>
                  <a:pt x="10010" y="256692"/>
                </a:lnTo>
                <a:lnTo>
                  <a:pt x="20874" y="264014"/>
                </a:lnTo>
                <a:lnTo>
                  <a:pt x="34175" y="266700"/>
                </a:lnTo>
                <a:lnTo>
                  <a:pt x="232549" y="266700"/>
                </a:lnTo>
                <a:lnTo>
                  <a:pt x="245851" y="264014"/>
                </a:lnTo>
                <a:lnTo>
                  <a:pt x="256714" y="256692"/>
                </a:lnTo>
                <a:lnTo>
                  <a:pt x="264039" y="245836"/>
                </a:lnTo>
                <a:lnTo>
                  <a:pt x="266725" y="232549"/>
                </a:lnTo>
                <a:lnTo>
                  <a:pt x="266725" y="34163"/>
                </a:lnTo>
                <a:lnTo>
                  <a:pt x="264039" y="20863"/>
                </a:lnTo>
                <a:lnTo>
                  <a:pt x="256714" y="10004"/>
                </a:lnTo>
                <a:lnTo>
                  <a:pt x="245851" y="2684"/>
                </a:lnTo>
                <a:lnTo>
                  <a:pt x="232549" y="0"/>
                </a:lnTo>
                <a:close/>
              </a:path>
            </a:pathLst>
          </a:custGeom>
          <a:solidFill>
            <a:srgbClr val="BCBEC0"/>
          </a:solidFill>
        </p:spPr>
        <p:txBody>
          <a:bodyPr wrap="square" lIns="0" tIns="0" rIns="0" bIns="0" rtlCol="0"/>
          <a:lstStyle/>
          <a:p>
            <a:endParaRPr/>
          </a:p>
        </p:txBody>
      </p:sp>
      <p:sp>
        <p:nvSpPr>
          <p:cNvPr id="55" name="object 55"/>
          <p:cNvSpPr/>
          <p:nvPr/>
        </p:nvSpPr>
        <p:spPr>
          <a:xfrm>
            <a:off x="14301572" y="10162641"/>
            <a:ext cx="267335" cy="266700"/>
          </a:xfrm>
          <a:custGeom>
            <a:avLst/>
            <a:gdLst/>
            <a:ahLst/>
            <a:cxnLst/>
            <a:rect l="l" t="t" r="r" b="b"/>
            <a:pathLst>
              <a:path w="267334" h="266700">
                <a:moveTo>
                  <a:pt x="266725" y="232549"/>
                </a:moveTo>
                <a:lnTo>
                  <a:pt x="264039" y="245836"/>
                </a:lnTo>
                <a:lnTo>
                  <a:pt x="256714" y="256692"/>
                </a:lnTo>
                <a:lnTo>
                  <a:pt x="245851" y="264014"/>
                </a:lnTo>
                <a:lnTo>
                  <a:pt x="232549" y="266700"/>
                </a:lnTo>
                <a:lnTo>
                  <a:pt x="34175" y="266700"/>
                </a:lnTo>
                <a:lnTo>
                  <a:pt x="20874" y="264014"/>
                </a:lnTo>
                <a:lnTo>
                  <a:pt x="10010" y="256692"/>
                </a:lnTo>
                <a:lnTo>
                  <a:pt x="2686" y="245836"/>
                </a:lnTo>
                <a:lnTo>
                  <a:pt x="0" y="232549"/>
                </a:lnTo>
                <a:lnTo>
                  <a:pt x="0" y="34163"/>
                </a:lnTo>
                <a:lnTo>
                  <a:pt x="2686" y="20863"/>
                </a:lnTo>
                <a:lnTo>
                  <a:pt x="10010" y="10004"/>
                </a:lnTo>
                <a:lnTo>
                  <a:pt x="20874" y="2684"/>
                </a:lnTo>
                <a:lnTo>
                  <a:pt x="34175" y="0"/>
                </a:lnTo>
                <a:lnTo>
                  <a:pt x="232549" y="0"/>
                </a:lnTo>
                <a:lnTo>
                  <a:pt x="245851" y="2684"/>
                </a:lnTo>
                <a:lnTo>
                  <a:pt x="256714" y="10004"/>
                </a:lnTo>
                <a:lnTo>
                  <a:pt x="264039" y="20863"/>
                </a:lnTo>
                <a:lnTo>
                  <a:pt x="266725" y="34163"/>
                </a:lnTo>
                <a:lnTo>
                  <a:pt x="266725" y="232549"/>
                </a:lnTo>
                <a:close/>
              </a:path>
            </a:pathLst>
          </a:custGeom>
          <a:ln w="50800">
            <a:solidFill>
              <a:srgbClr val="BCBEC0"/>
            </a:solidFill>
          </a:ln>
        </p:spPr>
        <p:txBody>
          <a:bodyPr wrap="square" lIns="0" tIns="0" rIns="0" bIns="0" rtlCol="0"/>
          <a:lstStyle/>
          <a:p>
            <a:endParaRPr/>
          </a:p>
        </p:txBody>
      </p:sp>
      <p:sp>
        <p:nvSpPr>
          <p:cNvPr id="56" name="object 56"/>
          <p:cNvSpPr/>
          <p:nvPr/>
        </p:nvSpPr>
        <p:spPr>
          <a:xfrm>
            <a:off x="14301572" y="10162641"/>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3"/>
                </a:lnTo>
                <a:lnTo>
                  <a:pt x="0" y="232549"/>
                </a:lnTo>
                <a:lnTo>
                  <a:pt x="2686" y="245836"/>
                </a:lnTo>
                <a:lnTo>
                  <a:pt x="10010" y="256692"/>
                </a:lnTo>
                <a:lnTo>
                  <a:pt x="20874" y="264014"/>
                </a:lnTo>
                <a:lnTo>
                  <a:pt x="34175" y="266700"/>
                </a:lnTo>
                <a:lnTo>
                  <a:pt x="232549" y="266700"/>
                </a:lnTo>
                <a:lnTo>
                  <a:pt x="245851" y="264014"/>
                </a:lnTo>
                <a:lnTo>
                  <a:pt x="256714" y="256692"/>
                </a:lnTo>
                <a:lnTo>
                  <a:pt x="264039" y="245836"/>
                </a:lnTo>
                <a:lnTo>
                  <a:pt x="266725" y="232549"/>
                </a:lnTo>
                <a:lnTo>
                  <a:pt x="266725" y="34163"/>
                </a:lnTo>
                <a:lnTo>
                  <a:pt x="264039" y="20863"/>
                </a:lnTo>
                <a:lnTo>
                  <a:pt x="256714" y="10004"/>
                </a:lnTo>
                <a:lnTo>
                  <a:pt x="245851" y="2684"/>
                </a:lnTo>
                <a:lnTo>
                  <a:pt x="232549" y="0"/>
                </a:lnTo>
                <a:close/>
              </a:path>
            </a:pathLst>
          </a:custGeom>
          <a:solidFill>
            <a:srgbClr val="FFFFFF"/>
          </a:solidFill>
        </p:spPr>
        <p:txBody>
          <a:bodyPr wrap="square" lIns="0" tIns="0" rIns="0" bIns="0" rtlCol="0"/>
          <a:lstStyle/>
          <a:p>
            <a:endParaRPr/>
          </a:p>
        </p:txBody>
      </p:sp>
      <p:sp>
        <p:nvSpPr>
          <p:cNvPr id="57" name="object 57"/>
          <p:cNvSpPr/>
          <p:nvPr/>
        </p:nvSpPr>
        <p:spPr>
          <a:xfrm>
            <a:off x="14301572" y="10162641"/>
            <a:ext cx="267335" cy="266700"/>
          </a:xfrm>
          <a:custGeom>
            <a:avLst/>
            <a:gdLst/>
            <a:ahLst/>
            <a:cxnLst/>
            <a:rect l="l" t="t" r="r" b="b"/>
            <a:pathLst>
              <a:path w="267334" h="266700">
                <a:moveTo>
                  <a:pt x="266725" y="232549"/>
                </a:moveTo>
                <a:lnTo>
                  <a:pt x="264039" y="245836"/>
                </a:lnTo>
                <a:lnTo>
                  <a:pt x="256714" y="256692"/>
                </a:lnTo>
                <a:lnTo>
                  <a:pt x="245851" y="264014"/>
                </a:lnTo>
                <a:lnTo>
                  <a:pt x="232549" y="266700"/>
                </a:lnTo>
                <a:lnTo>
                  <a:pt x="34175" y="266700"/>
                </a:lnTo>
                <a:lnTo>
                  <a:pt x="20874" y="264014"/>
                </a:lnTo>
                <a:lnTo>
                  <a:pt x="10010" y="256692"/>
                </a:lnTo>
                <a:lnTo>
                  <a:pt x="2686" y="245836"/>
                </a:lnTo>
                <a:lnTo>
                  <a:pt x="0" y="232549"/>
                </a:lnTo>
                <a:lnTo>
                  <a:pt x="0" y="34163"/>
                </a:lnTo>
                <a:lnTo>
                  <a:pt x="2686" y="20863"/>
                </a:lnTo>
                <a:lnTo>
                  <a:pt x="10010" y="10004"/>
                </a:lnTo>
                <a:lnTo>
                  <a:pt x="20874" y="2684"/>
                </a:lnTo>
                <a:lnTo>
                  <a:pt x="34175" y="0"/>
                </a:lnTo>
                <a:lnTo>
                  <a:pt x="232549" y="0"/>
                </a:lnTo>
                <a:lnTo>
                  <a:pt x="245851" y="2684"/>
                </a:lnTo>
                <a:lnTo>
                  <a:pt x="256714" y="10004"/>
                </a:lnTo>
                <a:lnTo>
                  <a:pt x="264039" y="20863"/>
                </a:lnTo>
                <a:lnTo>
                  <a:pt x="266725" y="34163"/>
                </a:lnTo>
                <a:lnTo>
                  <a:pt x="266725" y="232549"/>
                </a:lnTo>
                <a:close/>
              </a:path>
            </a:pathLst>
          </a:custGeom>
          <a:ln w="38100">
            <a:solidFill>
              <a:srgbClr val="FFFFFF"/>
            </a:solidFill>
          </a:ln>
        </p:spPr>
        <p:txBody>
          <a:bodyPr wrap="square" lIns="0" tIns="0" rIns="0" bIns="0" rtlCol="0"/>
          <a:lstStyle/>
          <a:p>
            <a:endParaRPr/>
          </a:p>
        </p:txBody>
      </p:sp>
      <p:sp>
        <p:nvSpPr>
          <p:cNvPr id="58" name="object 58"/>
          <p:cNvSpPr/>
          <p:nvPr/>
        </p:nvSpPr>
        <p:spPr>
          <a:xfrm>
            <a:off x="14362201" y="10249344"/>
            <a:ext cx="38735" cy="116205"/>
          </a:xfrm>
          <a:custGeom>
            <a:avLst/>
            <a:gdLst/>
            <a:ahLst/>
            <a:cxnLst/>
            <a:rect l="l" t="t" r="r" b="b"/>
            <a:pathLst>
              <a:path w="38734" h="116204">
                <a:moveTo>
                  <a:pt x="38595" y="0"/>
                </a:moveTo>
                <a:lnTo>
                  <a:pt x="25260" y="0"/>
                </a:lnTo>
                <a:lnTo>
                  <a:pt x="0" y="13512"/>
                </a:lnTo>
                <a:lnTo>
                  <a:pt x="3022" y="25438"/>
                </a:lnTo>
                <a:lnTo>
                  <a:pt x="23126" y="14579"/>
                </a:lnTo>
                <a:lnTo>
                  <a:pt x="23469" y="14579"/>
                </a:lnTo>
                <a:lnTo>
                  <a:pt x="23469" y="115633"/>
                </a:lnTo>
                <a:lnTo>
                  <a:pt x="38595" y="115633"/>
                </a:lnTo>
                <a:lnTo>
                  <a:pt x="38595" y="0"/>
                </a:lnTo>
                <a:close/>
              </a:path>
            </a:pathLst>
          </a:custGeom>
          <a:solidFill>
            <a:srgbClr val="58595B"/>
          </a:solidFill>
        </p:spPr>
        <p:txBody>
          <a:bodyPr wrap="square" lIns="0" tIns="0" rIns="0" bIns="0" rtlCol="0"/>
          <a:lstStyle/>
          <a:p>
            <a:endParaRPr/>
          </a:p>
        </p:txBody>
      </p:sp>
      <p:sp>
        <p:nvSpPr>
          <p:cNvPr id="59" name="object 59"/>
          <p:cNvSpPr/>
          <p:nvPr/>
        </p:nvSpPr>
        <p:spPr>
          <a:xfrm>
            <a:off x="14442351" y="10249341"/>
            <a:ext cx="71882" cy="117601"/>
          </a:xfrm>
          <a:prstGeom prst="rect">
            <a:avLst/>
          </a:prstGeom>
          <a:blipFill>
            <a:blip r:embed="rId13" cstate="print"/>
            <a:stretch>
              <a:fillRect/>
            </a:stretch>
          </a:blipFill>
        </p:spPr>
        <p:txBody>
          <a:bodyPr wrap="square" lIns="0" tIns="0" rIns="0" bIns="0" rtlCol="0"/>
          <a:lstStyle/>
          <a:p>
            <a:endParaRPr/>
          </a:p>
        </p:txBody>
      </p:sp>
      <p:sp>
        <p:nvSpPr>
          <p:cNvPr id="61" name="object 61"/>
          <p:cNvSpPr/>
          <p:nvPr/>
        </p:nvSpPr>
        <p:spPr>
          <a:xfrm>
            <a:off x="8277009" y="7545463"/>
            <a:ext cx="2132520" cy="1818728"/>
          </a:xfrm>
          <a:prstGeom prst="rect">
            <a:avLst/>
          </a:prstGeom>
          <a:blipFill>
            <a:blip r:embed="rId14" cstate="print"/>
            <a:stretch>
              <a:fillRect/>
            </a:stretch>
          </a:blipFill>
        </p:spPr>
        <p:txBody>
          <a:bodyPr wrap="square" lIns="0" tIns="0" rIns="0" bIns="0" rtlCol="0"/>
          <a:lstStyle/>
          <a:p>
            <a:endParaRPr/>
          </a:p>
        </p:txBody>
      </p:sp>
      <p:sp>
        <p:nvSpPr>
          <p:cNvPr id="63" name="object 63"/>
          <p:cNvSpPr/>
          <p:nvPr/>
        </p:nvSpPr>
        <p:spPr>
          <a:xfrm>
            <a:off x="11488648" y="4468317"/>
            <a:ext cx="3118002" cy="1918754"/>
          </a:xfrm>
          <a:prstGeom prst="rect">
            <a:avLst/>
          </a:prstGeom>
          <a:blipFill>
            <a:blip r:embed="rId15" cstate="print"/>
            <a:stretch>
              <a:fillRect/>
            </a:stretch>
          </a:blipFill>
        </p:spPr>
        <p:txBody>
          <a:bodyPr wrap="square" lIns="0" tIns="0" rIns="0" bIns="0" rtlCol="0"/>
          <a:lstStyle/>
          <a:p>
            <a:endParaRPr/>
          </a:p>
        </p:txBody>
      </p:sp>
      <p:sp>
        <p:nvSpPr>
          <p:cNvPr id="64" name="object 64"/>
          <p:cNvSpPr txBox="1"/>
          <p:nvPr/>
        </p:nvSpPr>
        <p:spPr>
          <a:xfrm>
            <a:off x="3560864" y="1564690"/>
            <a:ext cx="3087586" cy="1154162"/>
          </a:xfrm>
          <a:prstGeom prst="rect">
            <a:avLst/>
          </a:prstGeom>
        </p:spPr>
        <p:txBody>
          <a:bodyPr vert="horz" wrap="square" lIns="0" tIns="119380" rIns="0" bIns="0" rtlCol="0">
            <a:spAutoFit/>
          </a:bodyPr>
          <a:lstStyle/>
          <a:p>
            <a:pPr marL="12700">
              <a:lnSpc>
                <a:spcPct val="100000"/>
              </a:lnSpc>
              <a:spcBef>
                <a:spcPts val="940"/>
              </a:spcBef>
            </a:pPr>
            <a:r>
              <a:rPr lang="en-US" sz="14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Thép cuộc xả băng</a:t>
            </a:r>
            <a:r>
              <a:rPr sz="14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400" spc="-100" dirty="0">
                <a:solidFill>
                  <a:srgbClr val="58595B"/>
                </a:solidFill>
                <a:latin typeface="Verdana" panose="020B0604030504040204" pitchFamily="34" charset="0"/>
                <a:ea typeface="Verdana" panose="020B0604030504040204" pitchFamily="34" charset="0"/>
                <a:cs typeface="Verdana" panose="020B0604030504040204" pitchFamily="34" charset="0"/>
              </a:rPr>
              <a:t>Coiled steel roll</a:t>
            </a:r>
            <a:endParaRPr sz="1400" spc="-100">
              <a:latin typeface="Verdana" panose="020B0604030504040204" pitchFamily="34" charset="0"/>
              <a:ea typeface="Verdana" panose="020B0604030504040204" pitchFamily="34" charset="0"/>
              <a:cs typeface="Verdana" panose="020B0604030504040204" pitchFamily="34" charset="0"/>
            </a:endParaRPr>
          </a:p>
          <a:p>
            <a:pPr marL="12700">
              <a:lnSpc>
                <a:spcPct val="100000"/>
              </a:lnSpc>
              <a:spcBef>
                <a:spcPts val="72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Độ dày</a:t>
            </a: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Thickness: 1 - 12 mm</a:t>
            </a:r>
            <a:endParaRPr sz="1200" spc="-100">
              <a:latin typeface="Verdana" panose="020B0604030504040204" pitchFamily="34" charset="0"/>
              <a:ea typeface="Verdana" panose="020B0604030504040204" pitchFamily="34" charset="0"/>
              <a:cs typeface="Verdana" panose="020B0604030504040204" pitchFamily="34" charset="0"/>
            </a:endParaRPr>
          </a:p>
          <a:p>
            <a:pPr marL="12700">
              <a:lnSpc>
                <a:spcPct val="100000"/>
              </a:lnSpc>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Chiều rộng</a:t>
            </a: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Width: 75 - 450 mm</a:t>
            </a:r>
            <a:endParaRPr sz="1200" spc="-100">
              <a:latin typeface="Verdana" panose="020B0604030504040204" pitchFamily="34" charset="0"/>
              <a:ea typeface="Verdana" panose="020B0604030504040204" pitchFamily="34" charset="0"/>
              <a:cs typeface="Verdana" panose="020B0604030504040204" pitchFamily="34" charset="0"/>
            </a:endParaRPr>
          </a:p>
          <a:p>
            <a:pPr marL="12700">
              <a:lnSpc>
                <a:spcPts val="1420"/>
              </a:lnSpc>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Chiều dài</a:t>
            </a: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Length: Theo </a:t>
            </a:r>
            <a:r>
              <a:rPr sz="1200" spc="-100">
                <a:solidFill>
                  <a:srgbClr val="58595B"/>
                </a:solidFill>
                <a:latin typeface="Verdana" panose="020B0604030504040204" pitchFamily="34" charset="0"/>
                <a:ea typeface="Verdana" panose="020B0604030504040204" pitchFamily="34" charset="0"/>
                <a:cs typeface="Verdana" panose="020B0604030504040204" pitchFamily="34" charset="0"/>
              </a:rPr>
              <a:t>yêu </a:t>
            </a:r>
            <a:r>
              <a:rPr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a:t>
            </a:r>
            <a:r>
              <a:rPr lang="en-US" sz="1200" spc="-100">
                <a:solidFill>
                  <a:srgbClr val="58595B"/>
                </a:solidFill>
                <a:latin typeface="Verdana" panose="020B0604030504040204" pitchFamily="34" charset="0"/>
                <a:ea typeface="Verdana" panose="020B0604030504040204" pitchFamily="34" charset="0"/>
                <a:cs typeface="Verdana" panose="020B0604030504040204" pitchFamily="34" charset="0"/>
              </a:rPr>
              <a:t>ầ</a:t>
            </a:r>
            <a:r>
              <a:rPr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u</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 As required</a:t>
            </a:r>
            <a:endParaRPr sz="1200" spc="-100">
              <a:latin typeface="Verdana" panose="020B0604030504040204" pitchFamily="34" charset="0"/>
              <a:ea typeface="Verdana" panose="020B0604030504040204" pitchFamily="34" charset="0"/>
              <a:cs typeface="Verdana" panose="020B0604030504040204" pitchFamily="34" charset="0"/>
            </a:endParaRPr>
          </a:p>
          <a:p>
            <a:pPr marL="12700">
              <a:lnSpc>
                <a:spcPts val="1420"/>
              </a:lnSpc>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Vật liệu</a:t>
            </a: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Material: SPCC, SPHC, SS400, ...</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71" name="object 71"/>
          <p:cNvSpPr/>
          <p:nvPr/>
        </p:nvSpPr>
        <p:spPr>
          <a:xfrm>
            <a:off x="3250706" y="4674794"/>
            <a:ext cx="3781880" cy="2063196"/>
          </a:xfrm>
          <a:prstGeom prst="rect">
            <a:avLst/>
          </a:prstGeom>
          <a:blipFill>
            <a:blip r:embed="rId16" cstate="print"/>
            <a:stretch>
              <a:fillRect/>
            </a:stretch>
          </a:blipFill>
        </p:spPr>
        <p:txBody>
          <a:bodyPr wrap="square" lIns="0" tIns="0" rIns="0" bIns="0" rtlCol="0"/>
          <a:lstStyle/>
          <a:p>
            <a:endParaRPr/>
          </a:p>
        </p:txBody>
      </p:sp>
      <p:sp>
        <p:nvSpPr>
          <p:cNvPr id="72" name="object 72"/>
          <p:cNvSpPr txBox="1"/>
          <p:nvPr/>
        </p:nvSpPr>
        <p:spPr>
          <a:xfrm>
            <a:off x="172215" y="4781363"/>
            <a:ext cx="3911354" cy="1292662"/>
          </a:xfrm>
          <a:prstGeom prst="rect">
            <a:avLst/>
          </a:prstGeom>
        </p:spPr>
        <p:txBody>
          <a:bodyPr vert="horz" wrap="square" lIns="0" tIns="119380" rIns="0" bIns="0" rtlCol="0">
            <a:spAutoFit/>
          </a:bodyPr>
          <a:lstStyle/>
          <a:p>
            <a:pPr marL="12700">
              <a:lnSpc>
                <a:spcPct val="100000"/>
              </a:lnSpc>
              <a:spcBef>
                <a:spcPts val="940"/>
              </a:spcBef>
            </a:pPr>
            <a:r>
              <a:rPr sz="1200" b="1" spc="-100">
                <a:solidFill>
                  <a:srgbClr val="02539C"/>
                </a:solidFill>
                <a:latin typeface="Verdana" panose="020B0604030504040204" pitchFamily="34" charset="0"/>
                <a:ea typeface="Verdana" panose="020B0604030504040204" pitchFamily="34" charset="0"/>
                <a:cs typeface="Verdana" panose="020B0604030504040204" pitchFamily="34" charset="0"/>
              </a:rPr>
              <a:t>Thép </a:t>
            </a: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hộp, ống</a:t>
            </a: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Square and pipe steel</a:t>
            </a:r>
            <a:endParaRPr sz="1200" spc="-100">
              <a:latin typeface="Verdana" panose="020B0604030504040204" pitchFamily="34" charset="0"/>
              <a:ea typeface="Verdana" panose="020B0604030504040204" pitchFamily="34" charset="0"/>
              <a:cs typeface="Verdana" panose="020B0604030504040204" pitchFamily="34" charset="0"/>
            </a:endParaRPr>
          </a:p>
          <a:p>
            <a:pPr marL="12700">
              <a:lnSpc>
                <a:spcPts val="1420"/>
              </a:lnSpc>
              <a:spcBef>
                <a:spcPts val="720"/>
              </a:spcBef>
              <a:tabLst>
                <a:tab pos="1767205" algn="l"/>
                <a:tab pos="2434590" algn="l"/>
              </a:tabLst>
            </a:pPr>
            <a:r>
              <a:rPr sz="1200" b="1" spc="-100" dirty="0">
                <a:solidFill>
                  <a:srgbClr val="02539C"/>
                </a:solidFill>
                <a:latin typeface="Verdana" panose="020B0604030504040204" pitchFamily="34" charset="0"/>
                <a:ea typeface="Verdana" panose="020B0604030504040204" pitchFamily="34" charset="0"/>
                <a:cs typeface="Verdana" panose="020B0604030504040204" pitchFamily="34" charset="0"/>
              </a:rPr>
              <a:t>Quy cách/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Specifications:</a:t>
            </a:r>
            <a:r>
              <a:rPr sz="1200" spc="-100">
                <a:solidFill>
                  <a:srgbClr val="58595B"/>
                </a:solidFill>
                <a:latin typeface="Verdana" panose="020B0604030504040204" pitchFamily="34" charset="0"/>
                <a:ea typeface="Verdana" panose="020B0604030504040204" pitchFamily="34" charset="0"/>
                <a:cs typeface="Verdana" panose="020B0604030504040204" pitchFamily="34" charset="0"/>
              </a:rPr>
              <a:t>	</a:t>
            </a: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 </a:t>
            </a:r>
            <a:r>
              <a:rPr lang="en-US" sz="20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 </a:t>
            </a:r>
            <a:r>
              <a:rPr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10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x </a:t>
            </a:r>
            <a:r>
              <a:rPr sz="1200" spc="-100">
                <a:solidFill>
                  <a:srgbClr val="58595B"/>
                </a:solidFill>
                <a:latin typeface="Verdana" panose="020B0604030504040204" pitchFamily="34" charset="0"/>
                <a:ea typeface="Verdana" panose="020B0604030504040204" pitchFamily="34" charset="0"/>
                <a:cs typeface="Verdana" panose="020B0604030504040204" pitchFamily="34" charset="0"/>
              </a:rPr>
              <a:t>20 </a:t>
            </a:r>
            <a:r>
              <a:rPr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a:t>
            </a:r>
            <a:r>
              <a:rPr lang="en-US" sz="1200" spc="-100">
                <a:solidFill>
                  <a:srgbClr val="58595B"/>
                </a:solidFill>
                <a:latin typeface="Verdana" panose="020B0604030504040204" pitchFamily="34" charset="0"/>
                <a:ea typeface="Verdana" panose="020B0604030504040204" pitchFamily="34" charset="0"/>
                <a:cs typeface="Verdana" panose="020B0604030504040204" pitchFamily="34" charset="0"/>
              </a:rPr>
              <a:t> </a:t>
            </a:r>
            <a:r>
              <a:rPr lang="en-US" sz="20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 </a:t>
            </a:r>
            <a:r>
              <a:rPr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100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x 100 mm</a:t>
            </a:r>
            <a:endParaRPr sz="1200" spc="-100">
              <a:latin typeface="Verdana" panose="020B0604030504040204" pitchFamily="34" charset="0"/>
              <a:ea typeface="Verdana" panose="020B0604030504040204" pitchFamily="34" charset="0"/>
              <a:cs typeface="Verdana" panose="020B0604030504040204" pitchFamily="34" charset="0"/>
            </a:endParaRPr>
          </a:p>
          <a:p>
            <a:pPr marL="1612900">
              <a:lnSpc>
                <a:spcPts val="140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     </a:t>
            </a:r>
            <a:r>
              <a:rPr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Ø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19 - Ø 126.8 mm</a:t>
            </a:r>
            <a:endParaRPr sz="1200" spc="-100">
              <a:latin typeface="Verdana" panose="020B0604030504040204" pitchFamily="34" charset="0"/>
              <a:ea typeface="Verdana" panose="020B0604030504040204" pitchFamily="34" charset="0"/>
              <a:cs typeface="Verdana" panose="020B0604030504040204" pitchFamily="34" charset="0"/>
            </a:endParaRPr>
          </a:p>
          <a:p>
            <a:pPr marL="12700">
              <a:lnSpc>
                <a:spcPts val="1420"/>
              </a:lnSpc>
            </a:pP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Đ</a:t>
            </a: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ộ dày</a:t>
            </a: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Thickness: 1.4 - 6 mm</a:t>
            </a:r>
            <a:endParaRPr sz="1200" spc="-100">
              <a:latin typeface="Verdana" panose="020B0604030504040204" pitchFamily="34" charset="0"/>
              <a:ea typeface="Verdana" panose="020B0604030504040204" pitchFamily="34" charset="0"/>
              <a:cs typeface="Verdana" panose="020B0604030504040204" pitchFamily="34" charset="0"/>
            </a:endParaRPr>
          </a:p>
          <a:p>
            <a:pPr marL="12700">
              <a:lnSpc>
                <a:spcPts val="1420"/>
              </a:lnSpc>
            </a:pP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Ch</a:t>
            </a: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iều dài</a:t>
            </a: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Length: 7,500 mm</a:t>
            </a:r>
            <a:endParaRPr sz="1200" spc="-100">
              <a:latin typeface="Verdana" panose="020B0604030504040204" pitchFamily="34" charset="0"/>
              <a:ea typeface="Verdana" panose="020B0604030504040204" pitchFamily="34" charset="0"/>
              <a:cs typeface="Verdana" panose="020B0604030504040204" pitchFamily="34" charset="0"/>
            </a:endParaRPr>
          </a:p>
          <a:p>
            <a:pPr marL="12700">
              <a:lnSpc>
                <a:spcPts val="1420"/>
              </a:lnSpc>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Vật liệu/</a:t>
            </a:r>
            <a:r>
              <a:rPr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 </a:t>
            </a: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Material: SPHC, SS400, SAPH440, INOX</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74" name="object 64"/>
          <p:cNvSpPr txBox="1"/>
          <p:nvPr/>
        </p:nvSpPr>
        <p:spPr>
          <a:xfrm>
            <a:off x="8286534" y="2979395"/>
            <a:ext cx="2176538" cy="338554"/>
          </a:xfrm>
          <a:prstGeom prst="rect">
            <a:avLst/>
          </a:prstGeom>
        </p:spPr>
        <p:txBody>
          <a:bodyPr vert="horz" wrap="square" lIns="0" tIns="0" rIns="0" bIns="0" rtlCol="0">
            <a:spAutoFit/>
          </a:bodyPr>
          <a:lstStyle/>
          <a:p>
            <a:pPr marL="12700" algn="ctr">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Chi tiết đột lỗ kết hợp nhấn</a:t>
            </a:r>
            <a:endParaRPr sz="1100" spc="-100" smtClean="0">
              <a:latin typeface="Verdana" panose="020B0604030504040204" pitchFamily="34" charset="0"/>
              <a:ea typeface="Verdana" panose="020B0604030504040204" pitchFamily="34" charset="0"/>
              <a:cs typeface="Verdana" panose="020B0604030504040204" pitchFamily="34" charset="0"/>
            </a:endParaRPr>
          </a:p>
          <a:p>
            <a:pPr marL="12700" algn="ctr">
              <a:lnSpc>
                <a:spcPct val="100000"/>
              </a:lnSpc>
            </a:pP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Punching &amp; pressing parts</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75" name="object 64"/>
          <p:cNvSpPr txBox="1"/>
          <p:nvPr/>
        </p:nvSpPr>
        <p:spPr>
          <a:xfrm>
            <a:off x="11959355" y="2979395"/>
            <a:ext cx="2176538" cy="338554"/>
          </a:xfrm>
          <a:prstGeom prst="rect">
            <a:avLst/>
          </a:prstGeom>
        </p:spPr>
        <p:txBody>
          <a:bodyPr vert="horz" wrap="square" lIns="0" tIns="0" rIns="0" bIns="0" rtlCol="0">
            <a:spAutoFit/>
          </a:bodyPr>
          <a:lstStyle/>
          <a:p>
            <a:pPr marL="12700" algn="ctr">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Chi tiết uốn</a:t>
            </a:r>
            <a:endParaRPr sz="1100" spc="-100" smtClean="0">
              <a:latin typeface="Verdana" panose="020B0604030504040204" pitchFamily="34" charset="0"/>
              <a:ea typeface="Verdana" panose="020B0604030504040204" pitchFamily="34" charset="0"/>
              <a:cs typeface="Verdana" panose="020B0604030504040204" pitchFamily="34" charset="0"/>
            </a:endParaRPr>
          </a:p>
          <a:p>
            <a:pPr marL="12700" algn="ctr">
              <a:lnSpc>
                <a:spcPct val="100000"/>
              </a:lnSpc>
            </a:pP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Bending parts</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76" name="object 64"/>
          <p:cNvSpPr txBox="1"/>
          <p:nvPr/>
        </p:nvSpPr>
        <p:spPr>
          <a:xfrm>
            <a:off x="11959386" y="6565900"/>
            <a:ext cx="2176538" cy="338554"/>
          </a:xfrm>
          <a:prstGeom prst="rect">
            <a:avLst/>
          </a:prstGeom>
        </p:spPr>
        <p:txBody>
          <a:bodyPr vert="horz" wrap="square" lIns="0" tIns="0" rIns="0" bIns="0" rtlCol="0">
            <a:spAutoFit/>
          </a:bodyPr>
          <a:lstStyle/>
          <a:p>
            <a:pPr marL="12700" algn="ctr">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Khuôn đùn nhựa</a:t>
            </a:r>
            <a:endParaRPr sz="1100" spc="-100" smtClean="0">
              <a:latin typeface="Verdana" panose="020B0604030504040204" pitchFamily="34" charset="0"/>
              <a:ea typeface="Verdana" panose="020B0604030504040204" pitchFamily="34" charset="0"/>
              <a:cs typeface="Verdana" panose="020B0604030504040204" pitchFamily="34" charset="0"/>
            </a:endParaRPr>
          </a:p>
          <a:p>
            <a:pPr marL="12700" algn="ctr">
              <a:lnSpc>
                <a:spcPct val="100000"/>
              </a:lnSpc>
            </a:pP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Plastic extrusion mold</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77" name="object 64"/>
          <p:cNvSpPr txBox="1"/>
          <p:nvPr/>
        </p:nvSpPr>
        <p:spPr>
          <a:xfrm>
            <a:off x="8077999" y="6565900"/>
            <a:ext cx="2176538" cy="338554"/>
          </a:xfrm>
          <a:prstGeom prst="rect">
            <a:avLst/>
          </a:prstGeom>
        </p:spPr>
        <p:txBody>
          <a:bodyPr vert="horz" wrap="square" lIns="0" tIns="0" rIns="0" bIns="0" rtlCol="0">
            <a:spAutoFit/>
          </a:bodyPr>
          <a:lstStyle/>
          <a:p>
            <a:pPr marL="12700" algn="ctr">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Khuôn ép phun nhựa</a:t>
            </a:r>
            <a:endParaRPr sz="1100" spc="-100" smtClean="0">
              <a:latin typeface="Verdana" panose="020B0604030504040204" pitchFamily="34" charset="0"/>
              <a:ea typeface="Verdana" panose="020B0604030504040204" pitchFamily="34" charset="0"/>
              <a:cs typeface="Verdana" panose="020B0604030504040204" pitchFamily="34" charset="0"/>
            </a:endParaRPr>
          </a:p>
          <a:p>
            <a:pPr marL="12700" algn="ctr">
              <a:lnSpc>
                <a:spcPct val="100000"/>
              </a:lnSpc>
            </a:pP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Plastic injection mold</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78" name="object 64"/>
          <p:cNvSpPr txBox="1"/>
          <p:nvPr/>
        </p:nvSpPr>
        <p:spPr>
          <a:xfrm>
            <a:off x="11959386" y="9629826"/>
            <a:ext cx="2176538" cy="338554"/>
          </a:xfrm>
          <a:prstGeom prst="rect">
            <a:avLst/>
          </a:prstGeom>
        </p:spPr>
        <p:txBody>
          <a:bodyPr vert="horz" wrap="square" lIns="0" tIns="0" rIns="0" bIns="0" rtlCol="0">
            <a:spAutoFit/>
          </a:bodyPr>
          <a:lstStyle/>
          <a:p>
            <a:pPr marL="12700" algn="ctr">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Gia công cơ khí chính xác</a:t>
            </a:r>
            <a:endParaRPr sz="1100" spc="-100" smtClean="0">
              <a:latin typeface="Verdana" panose="020B0604030504040204" pitchFamily="34" charset="0"/>
              <a:ea typeface="Verdana" panose="020B0604030504040204" pitchFamily="34" charset="0"/>
              <a:cs typeface="Verdana" panose="020B0604030504040204" pitchFamily="34" charset="0"/>
            </a:endParaRPr>
          </a:p>
          <a:p>
            <a:pPr marL="12700" algn="ctr">
              <a:lnSpc>
                <a:spcPct val="100000"/>
              </a:lnSpc>
            </a:pP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Precision mechanical processing</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79" name="object 64"/>
          <p:cNvSpPr txBox="1"/>
          <p:nvPr/>
        </p:nvSpPr>
        <p:spPr>
          <a:xfrm>
            <a:off x="8232991" y="9629826"/>
            <a:ext cx="2176538" cy="338554"/>
          </a:xfrm>
          <a:prstGeom prst="rect">
            <a:avLst/>
          </a:prstGeom>
        </p:spPr>
        <p:txBody>
          <a:bodyPr vert="horz" wrap="square" lIns="0" tIns="0" rIns="0" bIns="0" rtlCol="0">
            <a:spAutoFit/>
          </a:bodyPr>
          <a:lstStyle/>
          <a:p>
            <a:pPr marL="12700" algn="ctr">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Khuôn dập nguội</a:t>
            </a:r>
            <a:endParaRPr sz="1100" spc="-100" smtClean="0">
              <a:latin typeface="Verdana" panose="020B0604030504040204" pitchFamily="34" charset="0"/>
              <a:ea typeface="Verdana" panose="020B0604030504040204" pitchFamily="34" charset="0"/>
              <a:cs typeface="Verdana" panose="020B0604030504040204" pitchFamily="34" charset="0"/>
            </a:endParaRPr>
          </a:p>
          <a:p>
            <a:pPr marL="12700" algn="ctr">
              <a:lnSpc>
                <a:spcPct val="100000"/>
              </a:lnSpc>
            </a:pP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Stamping dies</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80" name="object 64"/>
          <p:cNvSpPr txBox="1"/>
          <p:nvPr/>
        </p:nvSpPr>
        <p:spPr>
          <a:xfrm>
            <a:off x="4664002" y="9072366"/>
            <a:ext cx="2893131" cy="946413"/>
          </a:xfrm>
          <a:prstGeom prst="rect">
            <a:avLst/>
          </a:prstGeom>
        </p:spPr>
        <p:txBody>
          <a:bodyPr vert="horz" wrap="square" lIns="0" tIns="0" rIns="0" bIns="0" rtlCol="0">
            <a:spAutoFit/>
          </a:bodyPr>
          <a:lstStyle/>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Chi tiết cắt laser/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Laser cutting items</a:t>
            </a:r>
          </a:p>
          <a:p>
            <a:pPr marL="12700">
              <a:lnSpc>
                <a:spcPct val="100000"/>
              </a:lnSpc>
              <a:spcBef>
                <a:spcPts val="720"/>
              </a:spcBef>
            </a:pPr>
            <a:r>
              <a:rPr lang="en-US" sz="1100" b="1" spc="-100">
                <a:solidFill>
                  <a:srgbClr val="02539C"/>
                </a:solidFill>
                <a:latin typeface="Verdana" panose="020B0604030504040204" pitchFamily="34" charset="0"/>
                <a:ea typeface="Verdana" panose="020B0604030504040204" pitchFamily="34" charset="0"/>
                <a:cs typeface="Verdana" panose="020B0604030504040204" pitchFamily="34" charset="0"/>
              </a:rPr>
              <a:t>Độ dày/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Thinkness: 25mm</a:t>
            </a:r>
          </a:p>
          <a:p>
            <a:pPr marL="12700">
              <a:lnSpc>
                <a:spcPct val="100000"/>
              </a:lnSpc>
              <a:spcBef>
                <a:spcPts val="720"/>
              </a:spcBef>
            </a:pPr>
            <a:r>
              <a:rPr lang="en-US" sz="1100" b="1" spc="-100">
                <a:solidFill>
                  <a:srgbClr val="02539C"/>
                </a:solidFill>
                <a:latin typeface="Verdana" panose="020B0604030504040204" pitchFamily="34" charset="0"/>
                <a:ea typeface="Verdana" panose="020B0604030504040204" pitchFamily="34" charset="0"/>
                <a:cs typeface="Verdana" panose="020B0604030504040204" pitchFamily="34" charset="0"/>
              </a:rPr>
              <a:t>Chiều dài/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Length: 7,500 mm</a:t>
            </a:r>
          </a:p>
          <a:p>
            <a:pPr marL="12700">
              <a:lnSpc>
                <a:spcPct val="100000"/>
              </a:lnSpc>
              <a:spcBef>
                <a:spcPts val="720"/>
              </a:spcBef>
            </a:pPr>
            <a:r>
              <a:rPr lang="en-US" sz="1100" b="1" spc="-100">
                <a:solidFill>
                  <a:srgbClr val="02539C"/>
                </a:solidFill>
                <a:latin typeface="Verdana" panose="020B0604030504040204" pitchFamily="34" charset="0"/>
                <a:ea typeface="Verdana" panose="020B0604030504040204" pitchFamily="34" charset="0"/>
                <a:cs typeface="Verdana" panose="020B0604030504040204" pitchFamily="34" charset="0"/>
              </a:rPr>
              <a:t>Kích thước/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Cutting size: 2,000 x 6,000 mm</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81" name="object 64"/>
          <p:cNvSpPr txBox="1"/>
          <p:nvPr/>
        </p:nvSpPr>
        <p:spPr>
          <a:xfrm>
            <a:off x="172215" y="8959925"/>
            <a:ext cx="3662348" cy="1205458"/>
          </a:xfrm>
          <a:prstGeom prst="rect">
            <a:avLst/>
          </a:prstGeom>
        </p:spPr>
        <p:txBody>
          <a:bodyPr vert="horz" wrap="square" lIns="0" tIns="0" rIns="0" bIns="0" rtlCol="0">
            <a:spAutoFit/>
          </a:bodyPr>
          <a:lstStyle/>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Thép tấm và kim loại màu/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Steel sheets and plates</a:t>
            </a:r>
          </a:p>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Độ dày/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Thinkness: 1 -120 mm</a:t>
            </a:r>
          </a:p>
          <a:p>
            <a:pPr marL="12700">
              <a:lnSpc>
                <a:spcPct val="100000"/>
              </a:lnSpc>
              <a:spcBef>
                <a:spcPts val="720"/>
              </a:spcBef>
            </a:pPr>
            <a:r>
              <a:rPr lang="en-US" sz="1100" b="1" spc="-100">
                <a:solidFill>
                  <a:srgbClr val="02539C"/>
                </a:solidFill>
                <a:latin typeface="Verdana" panose="020B0604030504040204" pitchFamily="34" charset="0"/>
                <a:ea typeface="Verdana" panose="020B0604030504040204" pitchFamily="34" charset="0"/>
                <a:cs typeface="Verdana" panose="020B0604030504040204" pitchFamily="34" charset="0"/>
              </a:rPr>
              <a:t>Chiều rộng/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Width: 600 – 2,000 mm</a:t>
            </a:r>
          </a:p>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Chiều dài/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Length: 700 – 1,200 mm</a:t>
            </a:r>
          </a:p>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Kích </a:t>
            </a:r>
            <a:r>
              <a:rPr lang="en-US" sz="1100" b="1" spc="-100">
                <a:solidFill>
                  <a:srgbClr val="02539C"/>
                </a:solidFill>
                <a:latin typeface="Verdana" panose="020B0604030504040204" pitchFamily="34" charset="0"/>
                <a:ea typeface="Verdana" panose="020B0604030504040204" pitchFamily="34" charset="0"/>
                <a:cs typeface="Verdana" panose="020B0604030504040204" pitchFamily="34" charset="0"/>
              </a:rPr>
              <a:t>thước/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Cutting size: 2,000 x 6,000 mm</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65" name="Rectangle 64"/>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SẢN PHẨM/ </a:t>
            </a:r>
            <a:r>
              <a:rPr lang="en-US" sz="1600" spc="-25">
                <a:solidFill>
                  <a:srgbClr val="5D5E5E"/>
                </a:solidFill>
                <a:latin typeface="Verdana" panose="020B0604030504040204" pitchFamily="34" charset="0"/>
                <a:ea typeface="Verdana" panose="020B0604030504040204" pitchFamily="34" charset="0"/>
                <a:cs typeface="Verdana" panose="020B0604030504040204" pitchFamily="34" charset="0"/>
              </a:rPr>
              <a:t>PRODUCTS</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
        <p:nvSpPr>
          <p:cNvPr id="66" name="object 64"/>
          <p:cNvSpPr txBox="1"/>
          <p:nvPr/>
        </p:nvSpPr>
        <p:spPr>
          <a:xfrm>
            <a:off x="878840" y="927100"/>
            <a:ext cx="3917201" cy="169277"/>
          </a:xfrm>
          <a:prstGeom prst="rect">
            <a:avLst/>
          </a:prstGeom>
        </p:spPr>
        <p:txBody>
          <a:bodyPr vert="horz" wrap="square" lIns="0" tIns="0" rIns="0" bIns="0" rtlCol="0">
            <a:spAutoFit/>
          </a:bodyPr>
          <a:lstStyle/>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GIA CÔNG CƠ KHÍ</a:t>
            </a:r>
            <a:r>
              <a:rPr lang="en-US" sz="1100" spc="-100" smtClean="0">
                <a:latin typeface="Verdana" panose="020B0604030504040204" pitchFamily="34" charset="0"/>
                <a:ea typeface="Verdana" panose="020B0604030504040204" pitchFamily="34" charset="0"/>
                <a:cs typeface="Verdana" panose="020B0604030504040204" pitchFamily="34" charset="0"/>
              </a:rPr>
              <a:t>/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MECHANICAL PROCESSING</a:t>
            </a:r>
            <a:endParaRPr sz="1100" spc="-100">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object 10"/>
          <p:cNvSpPr/>
          <p:nvPr/>
        </p:nvSpPr>
        <p:spPr>
          <a:xfrm>
            <a:off x="0" y="10260000"/>
            <a:ext cx="15116810" cy="72390"/>
          </a:xfrm>
          <a:custGeom>
            <a:avLst/>
            <a:gdLst/>
            <a:ahLst/>
            <a:cxnLst/>
            <a:rect l="l" t="t" r="r" b="b"/>
            <a:pathLst>
              <a:path w="15116810" h="72390">
                <a:moveTo>
                  <a:pt x="15116556" y="0"/>
                </a:moveTo>
                <a:lnTo>
                  <a:pt x="0" y="0"/>
                </a:lnTo>
                <a:lnTo>
                  <a:pt x="0" y="72008"/>
                </a:lnTo>
                <a:lnTo>
                  <a:pt x="15116556" y="72008"/>
                </a:lnTo>
                <a:lnTo>
                  <a:pt x="15116556" y="0"/>
                </a:lnTo>
                <a:close/>
              </a:path>
            </a:pathLst>
          </a:custGeom>
          <a:solidFill>
            <a:srgbClr val="BCBEC0"/>
          </a:solidFill>
        </p:spPr>
        <p:txBody>
          <a:bodyPr wrap="square" lIns="0" tIns="0" rIns="0" bIns="0" rtlCol="0"/>
          <a:lstStyle/>
          <a:p>
            <a:endParaRPr/>
          </a:p>
        </p:txBody>
      </p:sp>
      <p:sp>
        <p:nvSpPr>
          <p:cNvPr id="29" name="object 29"/>
          <p:cNvSpPr/>
          <p:nvPr/>
        </p:nvSpPr>
        <p:spPr>
          <a:xfrm>
            <a:off x="0" y="569912"/>
            <a:ext cx="878840" cy="107950"/>
          </a:xfrm>
          <a:custGeom>
            <a:avLst/>
            <a:gdLst/>
            <a:ahLst/>
            <a:cxnLst/>
            <a:rect l="l" t="t" r="r" b="b"/>
            <a:pathLst>
              <a:path w="878840" h="107950">
                <a:moveTo>
                  <a:pt x="0" y="0"/>
                </a:moveTo>
                <a:lnTo>
                  <a:pt x="0" y="107353"/>
                </a:lnTo>
                <a:lnTo>
                  <a:pt x="878776" y="107353"/>
                </a:lnTo>
                <a:lnTo>
                  <a:pt x="878776" y="0"/>
                </a:lnTo>
                <a:lnTo>
                  <a:pt x="0" y="0"/>
                </a:lnTo>
                <a:close/>
              </a:path>
            </a:pathLst>
          </a:custGeom>
          <a:solidFill>
            <a:srgbClr val="02539C"/>
          </a:solidFill>
        </p:spPr>
        <p:txBody>
          <a:bodyPr wrap="square" lIns="0" tIns="0" rIns="0" bIns="0" rtlCol="0"/>
          <a:lstStyle/>
          <a:p>
            <a:endParaRPr/>
          </a:p>
        </p:txBody>
      </p:sp>
      <p:sp>
        <p:nvSpPr>
          <p:cNvPr id="30" name="object 30"/>
          <p:cNvSpPr/>
          <p:nvPr/>
        </p:nvSpPr>
        <p:spPr>
          <a:xfrm>
            <a:off x="554528" y="461619"/>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7"/>
                </a:lnTo>
                <a:lnTo>
                  <a:pt x="263220" y="323977"/>
                </a:lnTo>
                <a:lnTo>
                  <a:pt x="286856" y="319193"/>
                </a:lnTo>
                <a:lnTo>
                  <a:pt x="306179" y="306155"/>
                </a:lnTo>
                <a:lnTo>
                  <a:pt x="319218" y="286836"/>
                </a:lnTo>
                <a:lnTo>
                  <a:pt x="324002" y="263207"/>
                </a:lnTo>
                <a:lnTo>
                  <a:pt x="324002" y="60769"/>
                </a:lnTo>
                <a:lnTo>
                  <a:pt x="319218" y="37134"/>
                </a:lnTo>
                <a:lnTo>
                  <a:pt x="306179" y="17816"/>
                </a:lnTo>
                <a:lnTo>
                  <a:pt x="286856" y="4782"/>
                </a:lnTo>
                <a:lnTo>
                  <a:pt x="263220" y="0"/>
                </a:lnTo>
                <a:close/>
              </a:path>
            </a:pathLst>
          </a:custGeom>
          <a:solidFill>
            <a:srgbClr val="BCBEC0"/>
          </a:solidFill>
        </p:spPr>
        <p:txBody>
          <a:bodyPr wrap="square" lIns="0" tIns="0" rIns="0" bIns="0" rtlCol="0"/>
          <a:lstStyle/>
          <a:p>
            <a:endParaRPr/>
          </a:p>
        </p:txBody>
      </p:sp>
      <p:sp>
        <p:nvSpPr>
          <p:cNvPr id="31" name="object 31"/>
          <p:cNvSpPr/>
          <p:nvPr/>
        </p:nvSpPr>
        <p:spPr>
          <a:xfrm>
            <a:off x="563521" y="470598"/>
            <a:ext cx="306070" cy="306070"/>
          </a:xfrm>
          <a:custGeom>
            <a:avLst/>
            <a:gdLst/>
            <a:ahLst/>
            <a:cxnLst/>
            <a:rect l="l" t="t" r="r" b="b"/>
            <a:pathLst>
              <a:path w="306069" h="306070">
                <a:moveTo>
                  <a:pt x="252590" y="0"/>
                </a:moveTo>
                <a:lnTo>
                  <a:pt x="53428" y="0"/>
                </a:lnTo>
                <a:lnTo>
                  <a:pt x="32655" y="4204"/>
                </a:lnTo>
                <a:lnTo>
                  <a:pt x="15670" y="15665"/>
                </a:lnTo>
                <a:lnTo>
                  <a:pt x="4206" y="32650"/>
                </a:lnTo>
                <a:lnTo>
                  <a:pt x="0" y="53428"/>
                </a:lnTo>
                <a:lnTo>
                  <a:pt x="0" y="252590"/>
                </a:lnTo>
                <a:lnTo>
                  <a:pt x="4206" y="273364"/>
                </a:lnTo>
                <a:lnTo>
                  <a:pt x="15670" y="290341"/>
                </a:lnTo>
                <a:lnTo>
                  <a:pt x="32655" y="301792"/>
                </a:lnTo>
                <a:lnTo>
                  <a:pt x="53428" y="305993"/>
                </a:lnTo>
                <a:lnTo>
                  <a:pt x="252590" y="305993"/>
                </a:lnTo>
                <a:lnTo>
                  <a:pt x="273355" y="301792"/>
                </a:lnTo>
                <a:lnTo>
                  <a:pt x="290337" y="290341"/>
                </a:lnTo>
                <a:lnTo>
                  <a:pt x="301800" y="273364"/>
                </a:lnTo>
                <a:lnTo>
                  <a:pt x="306006" y="252590"/>
                </a:lnTo>
                <a:lnTo>
                  <a:pt x="306006" y="53428"/>
                </a:lnTo>
                <a:lnTo>
                  <a:pt x="301800" y="32650"/>
                </a:lnTo>
                <a:lnTo>
                  <a:pt x="290337" y="15665"/>
                </a:lnTo>
                <a:lnTo>
                  <a:pt x="273355" y="4204"/>
                </a:lnTo>
                <a:lnTo>
                  <a:pt x="252590" y="0"/>
                </a:lnTo>
                <a:close/>
              </a:path>
            </a:pathLst>
          </a:custGeom>
          <a:solidFill>
            <a:srgbClr val="FFFFFF"/>
          </a:solidFill>
        </p:spPr>
        <p:txBody>
          <a:bodyPr wrap="square" lIns="0" tIns="0" rIns="0" bIns="0" rtlCol="0"/>
          <a:lstStyle/>
          <a:p>
            <a:endParaRPr/>
          </a:p>
        </p:txBody>
      </p:sp>
      <p:sp>
        <p:nvSpPr>
          <p:cNvPr id="32" name="object 32"/>
          <p:cNvSpPr/>
          <p:nvPr/>
        </p:nvSpPr>
        <p:spPr>
          <a:xfrm>
            <a:off x="599530" y="506615"/>
            <a:ext cx="234315" cy="234315"/>
          </a:xfrm>
          <a:custGeom>
            <a:avLst/>
            <a:gdLst/>
            <a:ahLst/>
            <a:cxnLst/>
            <a:rect l="l" t="t" r="r" b="b"/>
            <a:pathLst>
              <a:path w="234315" h="234315">
                <a:moveTo>
                  <a:pt x="226174" y="0"/>
                </a:moveTo>
                <a:lnTo>
                  <a:pt x="7810" y="0"/>
                </a:lnTo>
                <a:lnTo>
                  <a:pt x="0" y="7810"/>
                </a:lnTo>
                <a:lnTo>
                  <a:pt x="0" y="226174"/>
                </a:lnTo>
                <a:lnTo>
                  <a:pt x="7810" y="233984"/>
                </a:lnTo>
                <a:lnTo>
                  <a:pt x="226174" y="233984"/>
                </a:lnTo>
                <a:lnTo>
                  <a:pt x="234010" y="226174"/>
                </a:lnTo>
                <a:lnTo>
                  <a:pt x="234010" y="7810"/>
                </a:lnTo>
                <a:close/>
              </a:path>
            </a:pathLst>
          </a:custGeom>
          <a:solidFill>
            <a:srgbClr val="BCBEC0"/>
          </a:solidFill>
        </p:spPr>
        <p:txBody>
          <a:bodyPr wrap="square" lIns="0" tIns="0" rIns="0" bIns="0" rtlCol="0"/>
          <a:lstStyle/>
          <a:p>
            <a:endParaRPr/>
          </a:p>
        </p:txBody>
      </p:sp>
      <p:sp>
        <p:nvSpPr>
          <p:cNvPr id="49" name="object 49"/>
          <p:cNvSpPr/>
          <p:nvPr/>
        </p:nvSpPr>
        <p:spPr>
          <a:xfrm>
            <a:off x="536181" y="1207020"/>
            <a:ext cx="3014140" cy="1742478"/>
          </a:xfrm>
          <a:prstGeom prst="rect">
            <a:avLst/>
          </a:prstGeom>
          <a:blipFill>
            <a:blip r:embed="rId2" cstate="print"/>
            <a:stretch>
              <a:fillRect/>
            </a:stretch>
          </a:blipFill>
        </p:spPr>
        <p:txBody>
          <a:bodyPr wrap="square" lIns="0" tIns="0" rIns="0" bIns="0" rtlCol="0"/>
          <a:lstStyle/>
          <a:p>
            <a:endParaRPr/>
          </a:p>
        </p:txBody>
      </p:sp>
      <p:sp>
        <p:nvSpPr>
          <p:cNvPr id="56" name="object 56"/>
          <p:cNvSpPr/>
          <p:nvPr/>
        </p:nvSpPr>
        <p:spPr>
          <a:xfrm>
            <a:off x="845451" y="7223480"/>
            <a:ext cx="1677022" cy="2103564"/>
          </a:xfrm>
          <a:prstGeom prst="rect">
            <a:avLst/>
          </a:prstGeom>
          <a:blipFill>
            <a:blip r:embed="rId3" cstate="print"/>
            <a:stretch>
              <a:fillRect/>
            </a:stretch>
          </a:blipFill>
        </p:spPr>
        <p:txBody>
          <a:bodyPr wrap="square" lIns="0" tIns="0" rIns="0" bIns="0" rtlCol="0"/>
          <a:lstStyle/>
          <a:p>
            <a:endParaRPr/>
          </a:p>
        </p:txBody>
      </p:sp>
      <p:sp>
        <p:nvSpPr>
          <p:cNvPr id="58" name="object 58"/>
          <p:cNvSpPr/>
          <p:nvPr/>
        </p:nvSpPr>
        <p:spPr>
          <a:xfrm>
            <a:off x="3986225" y="1189012"/>
            <a:ext cx="2981464" cy="1758111"/>
          </a:xfrm>
          <a:prstGeom prst="rect">
            <a:avLst/>
          </a:prstGeom>
          <a:blipFill>
            <a:blip r:embed="rId4" cstate="print"/>
            <a:stretch>
              <a:fillRect/>
            </a:stretch>
          </a:blipFill>
        </p:spPr>
        <p:txBody>
          <a:bodyPr wrap="square" lIns="0" tIns="0" rIns="0" bIns="0" rtlCol="0"/>
          <a:lstStyle/>
          <a:p>
            <a:endParaRPr/>
          </a:p>
        </p:txBody>
      </p:sp>
      <p:sp>
        <p:nvSpPr>
          <p:cNvPr id="59" name="object 59"/>
          <p:cNvSpPr/>
          <p:nvPr/>
        </p:nvSpPr>
        <p:spPr>
          <a:xfrm>
            <a:off x="536181" y="4336211"/>
            <a:ext cx="3014141" cy="1742478"/>
          </a:xfrm>
          <a:prstGeom prst="rect">
            <a:avLst/>
          </a:prstGeom>
          <a:blipFill>
            <a:blip r:embed="rId5" cstate="print"/>
            <a:stretch>
              <a:fillRect/>
            </a:stretch>
          </a:blipFill>
        </p:spPr>
        <p:txBody>
          <a:bodyPr wrap="square" lIns="0" tIns="0" rIns="0" bIns="0" rtlCol="0"/>
          <a:lstStyle/>
          <a:p>
            <a:endParaRPr/>
          </a:p>
        </p:txBody>
      </p:sp>
      <p:sp>
        <p:nvSpPr>
          <p:cNvPr id="60" name="object 60"/>
          <p:cNvSpPr/>
          <p:nvPr/>
        </p:nvSpPr>
        <p:spPr>
          <a:xfrm>
            <a:off x="3986225" y="4318203"/>
            <a:ext cx="2981464" cy="1758099"/>
          </a:xfrm>
          <a:prstGeom prst="rect">
            <a:avLst/>
          </a:prstGeom>
          <a:blipFill>
            <a:blip r:embed="rId6" cstate="print"/>
            <a:stretch>
              <a:fillRect/>
            </a:stretch>
          </a:blipFill>
        </p:spPr>
        <p:txBody>
          <a:bodyPr wrap="square" lIns="0" tIns="0" rIns="0" bIns="0" rtlCol="0"/>
          <a:lstStyle/>
          <a:p>
            <a:endParaRPr/>
          </a:p>
        </p:txBody>
      </p:sp>
      <p:sp>
        <p:nvSpPr>
          <p:cNvPr id="61" name="object 61"/>
          <p:cNvSpPr/>
          <p:nvPr/>
        </p:nvSpPr>
        <p:spPr>
          <a:xfrm>
            <a:off x="3986225" y="7645616"/>
            <a:ext cx="2981464" cy="1758086"/>
          </a:xfrm>
          <a:prstGeom prst="rect">
            <a:avLst/>
          </a:prstGeom>
          <a:blipFill>
            <a:blip r:embed="rId7" cstate="print"/>
            <a:stretch>
              <a:fillRect/>
            </a:stretch>
          </a:blipFill>
        </p:spPr>
        <p:txBody>
          <a:bodyPr wrap="square" lIns="0" tIns="0" rIns="0" bIns="0" rtlCol="0"/>
          <a:lstStyle/>
          <a:p>
            <a:endParaRPr/>
          </a:p>
        </p:txBody>
      </p:sp>
      <p:sp>
        <p:nvSpPr>
          <p:cNvPr id="62" name="object 62"/>
          <p:cNvSpPr/>
          <p:nvPr/>
        </p:nvSpPr>
        <p:spPr>
          <a:xfrm>
            <a:off x="3768318" y="1210004"/>
            <a:ext cx="635" cy="4855845"/>
          </a:xfrm>
          <a:custGeom>
            <a:avLst/>
            <a:gdLst/>
            <a:ahLst/>
            <a:cxnLst/>
            <a:rect l="l" t="t" r="r" b="b"/>
            <a:pathLst>
              <a:path w="635" h="4855845">
                <a:moveTo>
                  <a:pt x="165" y="3118688"/>
                </a:moveTo>
                <a:lnTo>
                  <a:pt x="0" y="3118688"/>
                </a:lnTo>
                <a:lnTo>
                  <a:pt x="0" y="4855807"/>
                </a:lnTo>
                <a:lnTo>
                  <a:pt x="165" y="4855807"/>
                </a:lnTo>
                <a:lnTo>
                  <a:pt x="165" y="3118688"/>
                </a:lnTo>
                <a:close/>
              </a:path>
              <a:path w="635" h="4855845">
                <a:moveTo>
                  <a:pt x="165" y="0"/>
                </a:moveTo>
                <a:lnTo>
                  <a:pt x="0" y="0"/>
                </a:lnTo>
                <a:lnTo>
                  <a:pt x="0" y="1737118"/>
                </a:lnTo>
                <a:lnTo>
                  <a:pt x="165" y="1737118"/>
                </a:lnTo>
                <a:lnTo>
                  <a:pt x="165" y="0"/>
                </a:lnTo>
                <a:close/>
              </a:path>
            </a:pathLst>
          </a:custGeom>
          <a:solidFill>
            <a:srgbClr val="58595B"/>
          </a:solidFill>
        </p:spPr>
        <p:txBody>
          <a:bodyPr wrap="square" lIns="0" tIns="0" rIns="0" bIns="0" rtlCol="0"/>
          <a:lstStyle/>
          <a:p>
            <a:endParaRPr/>
          </a:p>
        </p:txBody>
      </p:sp>
      <p:sp>
        <p:nvSpPr>
          <p:cNvPr id="63" name="object 63"/>
          <p:cNvSpPr txBox="1"/>
          <p:nvPr/>
        </p:nvSpPr>
        <p:spPr>
          <a:xfrm>
            <a:off x="4860759" y="3066872"/>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Hệ thống nâng hạ</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sz="1200" spc="-100" dirty="0">
                <a:solidFill>
                  <a:srgbClr val="58595B"/>
                </a:solidFill>
                <a:latin typeface="Verdana" panose="020B0604030504040204" pitchFamily="34" charset="0"/>
                <a:ea typeface="Verdana" panose="020B0604030504040204" pitchFamily="34" charset="0"/>
                <a:cs typeface="Verdana" panose="020B0604030504040204" pitchFamily="34" charset="0"/>
              </a:rPr>
              <a:t>Lifting Systems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5" name="object 65"/>
          <p:cNvSpPr/>
          <p:nvPr/>
        </p:nvSpPr>
        <p:spPr>
          <a:xfrm>
            <a:off x="0" y="3552660"/>
            <a:ext cx="15119984" cy="22720"/>
          </a:xfrm>
          <a:prstGeom prst="rect">
            <a:avLst/>
          </a:prstGeom>
          <a:blipFill>
            <a:blip r:embed="rId8" cstate="print"/>
            <a:stretch>
              <a:fillRect/>
            </a:stretch>
          </a:blipFill>
        </p:spPr>
        <p:txBody>
          <a:bodyPr wrap="square" lIns="0" tIns="0" rIns="0" bIns="0" rtlCol="0"/>
          <a:lstStyle/>
          <a:p>
            <a:endParaRPr/>
          </a:p>
        </p:txBody>
      </p:sp>
      <p:sp>
        <p:nvSpPr>
          <p:cNvPr id="66" name="object 66"/>
          <p:cNvSpPr/>
          <p:nvPr/>
        </p:nvSpPr>
        <p:spPr>
          <a:xfrm>
            <a:off x="0" y="7116648"/>
            <a:ext cx="15119984" cy="22720"/>
          </a:xfrm>
          <a:prstGeom prst="rect">
            <a:avLst/>
          </a:prstGeom>
          <a:blipFill>
            <a:blip r:embed="rId9" cstate="print"/>
            <a:stretch>
              <a:fillRect/>
            </a:stretch>
          </a:blipFill>
        </p:spPr>
        <p:txBody>
          <a:bodyPr wrap="square" lIns="0" tIns="0" rIns="0" bIns="0" rtlCol="0"/>
          <a:lstStyle/>
          <a:p>
            <a:endParaRPr/>
          </a:p>
        </p:txBody>
      </p:sp>
      <p:sp>
        <p:nvSpPr>
          <p:cNvPr id="80" name="object 80"/>
          <p:cNvSpPr/>
          <p:nvPr/>
        </p:nvSpPr>
        <p:spPr>
          <a:xfrm>
            <a:off x="7983308" y="1377912"/>
            <a:ext cx="1887893" cy="1417827"/>
          </a:xfrm>
          <a:prstGeom prst="rect">
            <a:avLst/>
          </a:prstGeom>
          <a:blipFill>
            <a:blip r:embed="rId10" cstate="print"/>
            <a:stretch>
              <a:fillRect/>
            </a:stretch>
          </a:blipFill>
        </p:spPr>
        <p:txBody>
          <a:bodyPr wrap="square" lIns="0" tIns="0" rIns="0" bIns="0" rtlCol="0"/>
          <a:lstStyle/>
          <a:p>
            <a:endParaRPr/>
          </a:p>
        </p:txBody>
      </p:sp>
      <p:sp>
        <p:nvSpPr>
          <p:cNvPr id="81" name="object 81"/>
          <p:cNvSpPr/>
          <p:nvPr/>
        </p:nvSpPr>
        <p:spPr>
          <a:xfrm>
            <a:off x="10332478" y="1278953"/>
            <a:ext cx="2474925" cy="1659737"/>
          </a:xfrm>
          <a:prstGeom prst="rect">
            <a:avLst/>
          </a:prstGeom>
          <a:blipFill>
            <a:blip r:embed="rId11" cstate="print"/>
            <a:stretch>
              <a:fillRect/>
            </a:stretch>
          </a:blipFill>
        </p:spPr>
        <p:txBody>
          <a:bodyPr wrap="square" lIns="0" tIns="0" rIns="0" bIns="0" rtlCol="0"/>
          <a:lstStyle/>
          <a:p>
            <a:endParaRPr/>
          </a:p>
        </p:txBody>
      </p:sp>
      <p:sp>
        <p:nvSpPr>
          <p:cNvPr id="82" name="object 82"/>
          <p:cNvSpPr/>
          <p:nvPr/>
        </p:nvSpPr>
        <p:spPr>
          <a:xfrm>
            <a:off x="8096249" y="3954157"/>
            <a:ext cx="4259186" cy="2488565"/>
          </a:xfrm>
          <a:prstGeom prst="rect">
            <a:avLst/>
          </a:prstGeom>
          <a:blipFill>
            <a:blip r:embed="rId12" cstate="print"/>
            <a:stretch>
              <a:fillRect/>
            </a:stretch>
          </a:blipFill>
        </p:spPr>
        <p:txBody>
          <a:bodyPr wrap="square" lIns="0" tIns="0" rIns="0" bIns="0" rtlCol="0"/>
          <a:lstStyle/>
          <a:p>
            <a:endParaRPr/>
          </a:p>
        </p:txBody>
      </p:sp>
      <p:sp>
        <p:nvSpPr>
          <p:cNvPr id="84" name="object 84"/>
          <p:cNvSpPr/>
          <p:nvPr/>
        </p:nvSpPr>
        <p:spPr>
          <a:xfrm>
            <a:off x="8096249" y="7449718"/>
            <a:ext cx="4298416" cy="2488552"/>
          </a:xfrm>
          <a:prstGeom prst="rect">
            <a:avLst/>
          </a:prstGeom>
          <a:blipFill>
            <a:blip r:embed="rId13" cstate="print"/>
            <a:stretch>
              <a:fillRect/>
            </a:stretch>
          </a:blipFill>
        </p:spPr>
        <p:txBody>
          <a:bodyPr wrap="square" lIns="0" tIns="0" rIns="0" bIns="0" rtlCol="0"/>
          <a:lstStyle/>
          <a:p>
            <a:endParaRPr/>
          </a:p>
        </p:txBody>
      </p:sp>
      <p:sp>
        <p:nvSpPr>
          <p:cNvPr id="85" name="object 85"/>
          <p:cNvSpPr/>
          <p:nvPr/>
        </p:nvSpPr>
        <p:spPr>
          <a:xfrm>
            <a:off x="13351891" y="1399121"/>
            <a:ext cx="1222603" cy="1248575"/>
          </a:xfrm>
          <a:prstGeom prst="rect">
            <a:avLst/>
          </a:prstGeom>
          <a:blipFill>
            <a:blip r:embed="rId14" cstate="print"/>
            <a:stretch>
              <a:fillRect/>
            </a:stretch>
          </a:blipFill>
        </p:spPr>
        <p:txBody>
          <a:bodyPr wrap="square" lIns="0" tIns="0" rIns="0" bIns="0" rtlCol="0"/>
          <a:lstStyle/>
          <a:p>
            <a:endParaRPr/>
          </a:p>
        </p:txBody>
      </p:sp>
      <p:sp>
        <p:nvSpPr>
          <p:cNvPr id="86" name="object 86"/>
          <p:cNvSpPr/>
          <p:nvPr/>
        </p:nvSpPr>
        <p:spPr>
          <a:xfrm>
            <a:off x="544810" y="10162640"/>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BCBEC0"/>
          </a:solidFill>
        </p:spPr>
        <p:txBody>
          <a:bodyPr wrap="square" lIns="0" tIns="0" rIns="0" bIns="0" rtlCol="0"/>
          <a:lstStyle/>
          <a:p>
            <a:endParaRPr/>
          </a:p>
        </p:txBody>
      </p:sp>
      <p:sp>
        <p:nvSpPr>
          <p:cNvPr id="87" name="object 87"/>
          <p:cNvSpPr/>
          <p:nvPr/>
        </p:nvSpPr>
        <p:spPr>
          <a:xfrm>
            <a:off x="544810" y="10162640"/>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50800">
            <a:solidFill>
              <a:srgbClr val="BCBEC0"/>
            </a:solidFill>
          </a:ln>
        </p:spPr>
        <p:txBody>
          <a:bodyPr wrap="square" lIns="0" tIns="0" rIns="0" bIns="0" rtlCol="0"/>
          <a:lstStyle/>
          <a:p>
            <a:endParaRPr/>
          </a:p>
        </p:txBody>
      </p:sp>
      <p:sp>
        <p:nvSpPr>
          <p:cNvPr id="88" name="object 88"/>
          <p:cNvSpPr/>
          <p:nvPr/>
        </p:nvSpPr>
        <p:spPr>
          <a:xfrm>
            <a:off x="544810" y="10162640"/>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FFFFFF"/>
          </a:solidFill>
        </p:spPr>
        <p:txBody>
          <a:bodyPr wrap="square" lIns="0" tIns="0" rIns="0" bIns="0" rtlCol="0"/>
          <a:lstStyle/>
          <a:p>
            <a:endParaRPr/>
          </a:p>
        </p:txBody>
      </p:sp>
      <p:sp>
        <p:nvSpPr>
          <p:cNvPr id="89" name="object 89"/>
          <p:cNvSpPr/>
          <p:nvPr/>
        </p:nvSpPr>
        <p:spPr>
          <a:xfrm>
            <a:off x="544810" y="10162640"/>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38100">
            <a:solidFill>
              <a:srgbClr val="FFFFFF"/>
            </a:solidFill>
          </a:ln>
        </p:spPr>
        <p:txBody>
          <a:bodyPr wrap="square" lIns="0" tIns="0" rIns="0" bIns="0" rtlCol="0"/>
          <a:lstStyle/>
          <a:p>
            <a:endParaRPr/>
          </a:p>
        </p:txBody>
      </p:sp>
      <p:sp>
        <p:nvSpPr>
          <p:cNvPr id="90" name="object 90"/>
          <p:cNvSpPr/>
          <p:nvPr/>
        </p:nvSpPr>
        <p:spPr>
          <a:xfrm>
            <a:off x="605453" y="10249344"/>
            <a:ext cx="38735" cy="116205"/>
          </a:xfrm>
          <a:custGeom>
            <a:avLst/>
            <a:gdLst/>
            <a:ahLst/>
            <a:cxnLst/>
            <a:rect l="l" t="t" r="r" b="b"/>
            <a:pathLst>
              <a:path w="38734" h="116204">
                <a:moveTo>
                  <a:pt x="38595" y="0"/>
                </a:moveTo>
                <a:lnTo>
                  <a:pt x="25260" y="0"/>
                </a:lnTo>
                <a:lnTo>
                  <a:pt x="0" y="13512"/>
                </a:lnTo>
                <a:lnTo>
                  <a:pt x="3035" y="25425"/>
                </a:lnTo>
                <a:lnTo>
                  <a:pt x="23126" y="14579"/>
                </a:lnTo>
                <a:lnTo>
                  <a:pt x="23482" y="14579"/>
                </a:lnTo>
                <a:lnTo>
                  <a:pt x="23482" y="115620"/>
                </a:lnTo>
                <a:lnTo>
                  <a:pt x="38595" y="115620"/>
                </a:lnTo>
                <a:lnTo>
                  <a:pt x="38595" y="0"/>
                </a:lnTo>
                <a:close/>
              </a:path>
            </a:pathLst>
          </a:custGeom>
          <a:solidFill>
            <a:srgbClr val="58595B"/>
          </a:solidFill>
        </p:spPr>
        <p:txBody>
          <a:bodyPr wrap="square" lIns="0" tIns="0" rIns="0" bIns="0" rtlCol="0"/>
          <a:lstStyle/>
          <a:p>
            <a:endParaRPr/>
          </a:p>
        </p:txBody>
      </p:sp>
      <p:sp>
        <p:nvSpPr>
          <p:cNvPr id="91" name="object 91"/>
          <p:cNvSpPr/>
          <p:nvPr/>
        </p:nvSpPr>
        <p:spPr>
          <a:xfrm>
            <a:off x="684212" y="10247548"/>
            <a:ext cx="79336" cy="119379"/>
          </a:xfrm>
          <a:prstGeom prst="rect">
            <a:avLst/>
          </a:prstGeom>
          <a:blipFill>
            <a:blip r:embed="rId15" cstate="print"/>
            <a:stretch>
              <a:fillRect/>
            </a:stretch>
          </a:blipFill>
        </p:spPr>
        <p:txBody>
          <a:bodyPr wrap="square" lIns="0" tIns="0" rIns="0" bIns="0" rtlCol="0"/>
          <a:lstStyle/>
          <a:p>
            <a:endParaRPr/>
          </a:p>
        </p:txBody>
      </p:sp>
      <p:sp>
        <p:nvSpPr>
          <p:cNvPr id="92" name="object 92"/>
          <p:cNvSpPr/>
          <p:nvPr/>
        </p:nvSpPr>
        <p:spPr>
          <a:xfrm>
            <a:off x="14301571" y="10162640"/>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BCBEC0"/>
          </a:solidFill>
        </p:spPr>
        <p:txBody>
          <a:bodyPr wrap="square" lIns="0" tIns="0" rIns="0" bIns="0" rtlCol="0"/>
          <a:lstStyle/>
          <a:p>
            <a:endParaRPr/>
          </a:p>
        </p:txBody>
      </p:sp>
      <p:sp>
        <p:nvSpPr>
          <p:cNvPr id="93" name="object 93"/>
          <p:cNvSpPr/>
          <p:nvPr/>
        </p:nvSpPr>
        <p:spPr>
          <a:xfrm>
            <a:off x="14301571" y="10162640"/>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50800">
            <a:solidFill>
              <a:srgbClr val="BCBEC0"/>
            </a:solidFill>
          </a:ln>
        </p:spPr>
        <p:txBody>
          <a:bodyPr wrap="square" lIns="0" tIns="0" rIns="0" bIns="0" rtlCol="0"/>
          <a:lstStyle/>
          <a:p>
            <a:endParaRPr/>
          </a:p>
        </p:txBody>
      </p:sp>
      <p:sp>
        <p:nvSpPr>
          <p:cNvPr id="94" name="object 94"/>
          <p:cNvSpPr/>
          <p:nvPr/>
        </p:nvSpPr>
        <p:spPr>
          <a:xfrm>
            <a:off x="14301571" y="10162640"/>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FFFFFF"/>
          </a:solidFill>
        </p:spPr>
        <p:txBody>
          <a:bodyPr wrap="square" lIns="0" tIns="0" rIns="0" bIns="0" rtlCol="0"/>
          <a:lstStyle/>
          <a:p>
            <a:endParaRPr/>
          </a:p>
        </p:txBody>
      </p:sp>
      <p:sp>
        <p:nvSpPr>
          <p:cNvPr id="95" name="object 95"/>
          <p:cNvSpPr/>
          <p:nvPr/>
        </p:nvSpPr>
        <p:spPr>
          <a:xfrm>
            <a:off x="14301571" y="10162640"/>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38100">
            <a:solidFill>
              <a:srgbClr val="FFFFFF"/>
            </a:solidFill>
          </a:ln>
        </p:spPr>
        <p:txBody>
          <a:bodyPr wrap="square" lIns="0" tIns="0" rIns="0" bIns="0" rtlCol="0"/>
          <a:lstStyle/>
          <a:p>
            <a:endParaRPr/>
          </a:p>
        </p:txBody>
      </p:sp>
      <p:sp>
        <p:nvSpPr>
          <p:cNvPr id="96" name="object 96"/>
          <p:cNvSpPr/>
          <p:nvPr/>
        </p:nvSpPr>
        <p:spPr>
          <a:xfrm>
            <a:off x="14362188" y="10249344"/>
            <a:ext cx="38735" cy="116205"/>
          </a:xfrm>
          <a:custGeom>
            <a:avLst/>
            <a:gdLst/>
            <a:ahLst/>
            <a:cxnLst/>
            <a:rect l="l" t="t" r="r" b="b"/>
            <a:pathLst>
              <a:path w="38734" h="116204">
                <a:moveTo>
                  <a:pt x="38607" y="0"/>
                </a:moveTo>
                <a:lnTo>
                  <a:pt x="25272" y="0"/>
                </a:lnTo>
                <a:lnTo>
                  <a:pt x="0" y="13512"/>
                </a:lnTo>
                <a:lnTo>
                  <a:pt x="3022" y="25425"/>
                </a:lnTo>
                <a:lnTo>
                  <a:pt x="23139" y="14579"/>
                </a:lnTo>
                <a:lnTo>
                  <a:pt x="23482" y="14579"/>
                </a:lnTo>
                <a:lnTo>
                  <a:pt x="23482" y="115620"/>
                </a:lnTo>
                <a:lnTo>
                  <a:pt x="38607" y="115620"/>
                </a:lnTo>
                <a:lnTo>
                  <a:pt x="38607" y="0"/>
                </a:lnTo>
                <a:close/>
              </a:path>
            </a:pathLst>
          </a:custGeom>
          <a:solidFill>
            <a:srgbClr val="58595B"/>
          </a:solidFill>
        </p:spPr>
        <p:txBody>
          <a:bodyPr wrap="square" lIns="0" tIns="0" rIns="0" bIns="0" rtlCol="0"/>
          <a:lstStyle/>
          <a:p>
            <a:endParaRPr/>
          </a:p>
        </p:txBody>
      </p:sp>
      <p:sp>
        <p:nvSpPr>
          <p:cNvPr id="97" name="object 97"/>
          <p:cNvSpPr/>
          <p:nvPr/>
        </p:nvSpPr>
        <p:spPr>
          <a:xfrm>
            <a:off x="14445055" y="10249338"/>
            <a:ext cx="72948" cy="115620"/>
          </a:xfrm>
          <a:prstGeom prst="rect">
            <a:avLst/>
          </a:prstGeom>
          <a:blipFill>
            <a:blip r:embed="rId16" cstate="print"/>
            <a:stretch>
              <a:fillRect/>
            </a:stretch>
          </a:blipFill>
        </p:spPr>
        <p:txBody>
          <a:bodyPr wrap="square" lIns="0" tIns="0" rIns="0" bIns="0" rtlCol="0"/>
          <a:lstStyle/>
          <a:p>
            <a:endParaRPr/>
          </a:p>
        </p:txBody>
      </p:sp>
      <p:sp>
        <p:nvSpPr>
          <p:cNvPr id="98" name="object 64"/>
          <p:cNvSpPr txBox="1"/>
          <p:nvPr/>
        </p:nvSpPr>
        <p:spPr>
          <a:xfrm>
            <a:off x="544810" y="931886"/>
            <a:ext cx="3917201" cy="169277"/>
          </a:xfrm>
          <a:prstGeom prst="rect">
            <a:avLst/>
          </a:prstGeom>
        </p:spPr>
        <p:txBody>
          <a:bodyPr vert="horz" wrap="square" lIns="0" tIns="0" rIns="0" bIns="0" rtlCol="0">
            <a:spAutoFit/>
          </a:bodyPr>
          <a:lstStyle/>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THIẾT BỊ CÔNG NGHIỆP</a:t>
            </a:r>
            <a:r>
              <a:rPr lang="en-US" sz="1100" spc="-100" smtClean="0">
                <a:latin typeface="Verdana" panose="020B0604030504040204" pitchFamily="34" charset="0"/>
                <a:ea typeface="Verdana" panose="020B0604030504040204" pitchFamily="34" charset="0"/>
                <a:cs typeface="Verdana" panose="020B0604030504040204" pitchFamily="34" charset="0"/>
              </a:rPr>
              <a:t>/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INDUSTRIAL EQUIPMENT</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99" name="object 64"/>
          <p:cNvSpPr txBox="1"/>
          <p:nvPr/>
        </p:nvSpPr>
        <p:spPr>
          <a:xfrm>
            <a:off x="7614923" y="850459"/>
            <a:ext cx="4906451" cy="169277"/>
          </a:xfrm>
          <a:prstGeom prst="rect">
            <a:avLst/>
          </a:prstGeom>
        </p:spPr>
        <p:txBody>
          <a:bodyPr vert="horz" wrap="square" lIns="0" tIns="0" rIns="0" bIns="0" rtlCol="0">
            <a:spAutoFit/>
          </a:bodyPr>
          <a:lstStyle/>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CƠ KHÍ XÂY DỰNG</a:t>
            </a:r>
            <a:r>
              <a:rPr lang="en-US" sz="1100" spc="-100" smtClean="0">
                <a:latin typeface="Verdana" panose="020B0604030504040204" pitchFamily="34" charset="0"/>
                <a:ea typeface="Verdana" panose="020B0604030504040204" pitchFamily="34" charset="0"/>
                <a:cs typeface="Verdana" panose="020B0604030504040204" pitchFamily="34" charset="0"/>
              </a:rPr>
              <a:t>/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CONSTRUCTION MECHANICAL PARTS &amp; COMPONENTS</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101" name="object 63"/>
          <p:cNvSpPr txBox="1"/>
          <p:nvPr/>
        </p:nvSpPr>
        <p:spPr>
          <a:xfrm>
            <a:off x="9381305" y="3043242"/>
            <a:ext cx="4377270"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Kết cấu thép công trình công nghiệp và dân dụng</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Construction and civil steel assy</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02" name="object 63"/>
          <p:cNvSpPr txBox="1"/>
          <p:nvPr/>
        </p:nvSpPr>
        <p:spPr>
          <a:xfrm>
            <a:off x="798293" y="3066871"/>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Băng chuyền</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Slat conveyor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03" name="object 63"/>
          <p:cNvSpPr txBox="1"/>
          <p:nvPr/>
        </p:nvSpPr>
        <p:spPr>
          <a:xfrm>
            <a:off x="1030407" y="6301745"/>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Đồ gá</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Jig</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04" name="object 63"/>
          <p:cNvSpPr txBox="1"/>
          <p:nvPr/>
        </p:nvSpPr>
        <p:spPr>
          <a:xfrm>
            <a:off x="4152479" y="6322950"/>
            <a:ext cx="2650009"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Xe tự hành</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Automactic guided vehicle</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05" name="object 63"/>
          <p:cNvSpPr txBox="1"/>
          <p:nvPr/>
        </p:nvSpPr>
        <p:spPr>
          <a:xfrm>
            <a:off x="12394665" y="5160116"/>
            <a:ext cx="2695150"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Lắp dựng công trình dân dụng</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Construction and civil building installation</a:t>
            </a:r>
          </a:p>
        </p:txBody>
      </p:sp>
      <p:sp>
        <p:nvSpPr>
          <p:cNvPr id="107" name="object 63"/>
          <p:cNvSpPr txBox="1"/>
          <p:nvPr/>
        </p:nvSpPr>
        <p:spPr>
          <a:xfrm>
            <a:off x="1030406" y="9556628"/>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Tay máy</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Handing arm</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08" name="object 63"/>
          <p:cNvSpPr txBox="1"/>
          <p:nvPr/>
        </p:nvSpPr>
        <p:spPr>
          <a:xfrm>
            <a:off x="3768318" y="9566373"/>
            <a:ext cx="3166060"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Hệ thống băng chuyền trên cao (EMS)</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Electric mororail system</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09" name="object 63"/>
          <p:cNvSpPr txBox="1"/>
          <p:nvPr/>
        </p:nvSpPr>
        <p:spPr>
          <a:xfrm>
            <a:off x="12380162" y="8524659"/>
            <a:ext cx="3166060"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Lắp dựng nhà xưởng</a:t>
            </a: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Workshop building installation</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54" name="Rectangle 53"/>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SẢN PHẨM/ </a:t>
            </a:r>
            <a:r>
              <a:rPr lang="en-US" sz="1600" spc="-25">
                <a:solidFill>
                  <a:srgbClr val="5D5E5E"/>
                </a:solidFill>
                <a:latin typeface="Verdana" panose="020B0604030504040204" pitchFamily="34" charset="0"/>
                <a:ea typeface="Verdana" panose="020B0604030504040204" pitchFamily="34" charset="0"/>
                <a:cs typeface="Verdana" panose="020B0604030504040204" pitchFamily="34" charset="0"/>
              </a:rPr>
              <a:t>PRODUCTS</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object 5"/>
          <p:cNvSpPr/>
          <p:nvPr/>
        </p:nvSpPr>
        <p:spPr>
          <a:xfrm>
            <a:off x="7530120" y="3801211"/>
            <a:ext cx="7558405" cy="3564254"/>
          </a:xfrm>
          <a:custGeom>
            <a:avLst/>
            <a:gdLst/>
            <a:ahLst/>
            <a:cxnLst/>
            <a:rect l="l" t="t" r="r" b="b"/>
            <a:pathLst>
              <a:path w="7558405" h="3564254">
                <a:moveTo>
                  <a:pt x="7558214" y="0"/>
                </a:moveTo>
                <a:lnTo>
                  <a:pt x="0" y="0"/>
                </a:lnTo>
                <a:lnTo>
                  <a:pt x="0" y="3564013"/>
                </a:lnTo>
                <a:lnTo>
                  <a:pt x="7558214" y="3564013"/>
                </a:lnTo>
                <a:lnTo>
                  <a:pt x="7558214" y="0"/>
                </a:lnTo>
                <a:close/>
              </a:path>
            </a:pathLst>
          </a:custGeom>
          <a:solidFill>
            <a:srgbClr val="FFFFFF"/>
          </a:solidFill>
        </p:spPr>
        <p:txBody>
          <a:bodyPr wrap="square" lIns="0" tIns="0" rIns="0" bIns="0" rtlCol="0"/>
          <a:lstStyle/>
          <a:p>
            <a:endParaRPr/>
          </a:p>
        </p:txBody>
      </p:sp>
      <p:sp>
        <p:nvSpPr>
          <p:cNvPr id="6" name="object 6"/>
          <p:cNvSpPr/>
          <p:nvPr/>
        </p:nvSpPr>
        <p:spPr>
          <a:xfrm>
            <a:off x="7561770" y="3801211"/>
            <a:ext cx="7560309" cy="3564254"/>
          </a:xfrm>
          <a:custGeom>
            <a:avLst/>
            <a:gdLst/>
            <a:ahLst/>
            <a:cxnLst/>
            <a:rect l="l" t="t" r="r" b="b"/>
            <a:pathLst>
              <a:path w="7560309" h="3564254">
                <a:moveTo>
                  <a:pt x="7559992" y="3564013"/>
                </a:moveTo>
                <a:lnTo>
                  <a:pt x="0" y="3564013"/>
                </a:lnTo>
                <a:lnTo>
                  <a:pt x="0" y="0"/>
                </a:lnTo>
                <a:lnTo>
                  <a:pt x="7559992" y="0"/>
                </a:lnTo>
                <a:lnTo>
                  <a:pt x="7559992" y="3564013"/>
                </a:lnTo>
                <a:close/>
              </a:path>
            </a:pathLst>
          </a:custGeom>
          <a:ln w="3594">
            <a:solidFill>
              <a:srgbClr val="58595B"/>
            </a:solidFill>
          </a:ln>
        </p:spPr>
        <p:txBody>
          <a:bodyPr wrap="square" lIns="0" tIns="0" rIns="0" bIns="0" rtlCol="0"/>
          <a:lstStyle/>
          <a:p>
            <a:endParaRPr/>
          </a:p>
        </p:txBody>
      </p:sp>
      <p:sp>
        <p:nvSpPr>
          <p:cNvPr id="8" name="object 8"/>
          <p:cNvSpPr/>
          <p:nvPr/>
        </p:nvSpPr>
        <p:spPr>
          <a:xfrm>
            <a:off x="8391016" y="1250746"/>
            <a:ext cx="4550752" cy="2425230"/>
          </a:xfrm>
          <a:prstGeom prst="rect">
            <a:avLst/>
          </a:prstGeom>
          <a:blipFill>
            <a:blip r:embed="rId2" cstate="print"/>
            <a:stretch>
              <a:fillRect/>
            </a:stretch>
          </a:blipFill>
        </p:spPr>
        <p:txBody>
          <a:bodyPr wrap="square" lIns="0" tIns="0" rIns="0" bIns="0" rtlCol="0"/>
          <a:lstStyle/>
          <a:p>
            <a:endParaRPr/>
          </a:p>
        </p:txBody>
      </p:sp>
      <p:sp>
        <p:nvSpPr>
          <p:cNvPr id="17" name="object 17"/>
          <p:cNvSpPr/>
          <p:nvPr/>
        </p:nvSpPr>
        <p:spPr>
          <a:xfrm>
            <a:off x="1803" y="237223"/>
            <a:ext cx="7560309" cy="3564254"/>
          </a:xfrm>
          <a:custGeom>
            <a:avLst/>
            <a:gdLst/>
            <a:ahLst/>
            <a:cxnLst/>
            <a:rect l="l" t="t" r="r" b="b"/>
            <a:pathLst>
              <a:path w="7560309" h="3564254">
                <a:moveTo>
                  <a:pt x="7559992" y="3563988"/>
                </a:moveTo>
                <a:lnTo>
                  <a:pt x="0" y="3563988"/>
                </a:lnTo>
                <a:lnTo>
                  <a:pt x="0" y="0"/>
                </a:lnTo>
                <a:lnTo>
                  <a:pt x="7559992" y="0"/>
                </a:lnTo>
                <a:lnTo>
                  <a:pt x="7559992" y="3563988"/>
                </a:lnTo>
                <a:close/>
              </a:path>
            </a:pathLst>
          </a:custGeom>
          <a:ln w="3594">
            <a:solidFill>
              <a:srgbClr val="58595B"/>
            </a:solidFill>
          </a:ln>
        </p:spPr>
        <p:txBody>
          <a:bodyPr wrap="square" lIns="0" tIns="0" rIns="0" bIns="0" rtlCol="0"/>
          <a:lstStyle/>
          <a:p>
            <a:endParaRPr/>
          </a:p>
        </p:txBody>
      </p:sp>
      <p:sp>
        <p:nvSpPr>
          <p:cNvPr id="20" name="object 20"/>
          <p:cNvSpPr/>
          <p:nvPr/>
        </p:nvSpPr>
        <p:spPr>
          <a:xfrm>
            <a:off x="1803" y="7365225"/>
            <a:ext cx="7560309" cy="3327400"/>
          </a:xfrm>
          <a:custGeom>
            <a:avLst/>
            <a:gdLst/>
            <a:ahLst/>
            <a:cxnLst/>
            <a:rect l="l" t="t" r="r" b="b"/>
            <a:pathLst>
              <a:path w="7560309" h="3327400">
                <a:moveTo>
                  <a:pt x="0" y="3326777"/>
                </a:moveTo>
                <a:lnTo>
                  <a:pt x="0" y="0"/>
                </a:lnTo>
                <a:lnTo>
                  <a:pt x="7559992" y="0"/>
                </a:lnTo>
                <a:lnTo>
                  <a:pt x="7559992" y="3326777"/>
                </a:lnTo>
                <a:lnTo>
                  <a:pt x="0" y="3326777"/>
                </a:lnTo>
              </a:path>
            </a:pathLst>
          </a:custGeom>
          <a:ln w="3594">
            <a:solidFill>
              <a:srgbClr val="58595B"/>
            </a:solidFill>
          </a:ln>
        </p:spPr>
        <p:txBody>
          <a:bodyPr wrap="square" lIns="0" tIns="0" rIns="0" bIns="0" rtlCol="0"/>
          <a:lstStyle/>
          <a:p>
            <a:endParaRPr/>
          </a:p>
        </p:txBody>
      </p:sp>
      <p:sp>
        <p:nvSpPr>
          <p:cNvPr id="21" name="object 21"/>
          <p:cNvSpPr/>
          <p:nvPr/>
        </p:nvSpPr>
        <p:spPr>
          <a:xfrm>
            <a:off x="1803" y="10497210"/>
            <a:ext cx="15119985" cy="72390"/>
          </a:xfrm>
          <a:custGeom>
            <a:avLst/>
            <a:gdLst/>
            <a:ahLst/>
            <a:cxnLst/>
            <a:rect l="l" t="t" r="r" b="b"/>
            <a:pathLst>
              <a:path w="15119985" h="72390">
                <a:moveTo>
                  <a:pt x="15119985" y="0"/>
                </a:moveTo>
                <a:lnTo>
                  <a:pt x="0" y="0"/>
                </a:lnTo>
                <a:lnTo>
                  <a:pt x="0" y="72008"/>
                </a:lnTo>
                <a:lnTo>
                  <a:pt x="15119985" y="72008"/>
                </a:lnTo>
                <a:lnTo>
                  <a:pt x="15119985" y="0"/>
                </a:lnTo>
                <a:close/>
              </a:path>
            </a:pathLst>
          </a:custGeom>
          <a:solidFill>
            <a:srgbClr val="BCBEC0"/>
          </a:solidFill>
        </p:spPr>
        <p:txBody>
          <a:bodyPr wrap="square" lIns="0" tIns="0" rIns="0" bIns="0" rtlCol="0"/>
          <a:lstStyle/>
          <a:p>
            <a:endParaRPr/>
          </a:p>
        </p:txBody>
      </p:sp>
      <p:sp>
        <p:nvSpPr>
          <p:cNvPr id="42" name="object 42"/>
          <p:cNvSpPr/>
          <p:nvPr/>
        </p:nvSpPr>
        <p:spPr>
          <a:xfrm>
            <a:off x="2476" y="807135"/>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43" name="object 43"/>
          <p:cNvSpPr/>
          <p:nvPr/>
        </p:nvSpPr>
        <p:spPr>
          <a:xfrm>
            <a:off x="559788" y="698817"/>
            <a:ext cx="324485" cy="324485"/>
          </a:xfrm>
          <a:custGeom>
            <a:avLst/>
            <a:gdLst/>
            <a:ahLst/>
            <a:cxnLst/>
            <a:rect l="l" t="t" r="r" b="b"/>
            <a:pathLst>
              <a:path w="324484" h="324484">
                <a:moveTo>
                  <a:pt x="263220" y="0"/>
                </a:moveTo>
                <a:lnTo>
                  <a:pt x="60794" y="0"/>
                </a:lnTo>
                <a:lnTo>
                  <a:pt x="37156" y="4784"/>
                </a:lnTo>
                <a:lnTo>
                  <a:pt x="17829" y="17822"/>
                </a:lnTo>
                <a:lnTo>
                  <a:pt x="4786" y="37145"/>
                </a:lnTo>
                <a:lnTo>
                  <a:pt x="0" y="60782"/>
                </a:lnTo>
                <a:lnTo>
                  <a:pt x="0" y="263232"/>
                </a:lnTo>
                <a:lnTo>
                  <a:pt x="4786" y="286862"/>
                </a:lnTo>
                <a:lnTo>
                  <a:pt x="17829" y="306181"/>
                </a:lnTo>
                <a:lnTo>
                  <a:pt x="37156" y="319218"/>
                </a:lnTo>
                <a:lnTo>
                  <a:pt x="60794" y="324002"/>
                </a:lnTo>
                <a:lnTo>
                  <a:pt x="263220" y="324002"/>
                </a:lnTo>
                <a:lnTo>
                  <a:pt x="286862" y="319218"/>
                </a:lnTo>
                <a:lnTo>
                  <a:pt x="306184" y="306181"/>
                </a:lnTo>
                <a:lnTo>
                  <a:pt x="319220" y="286862"/>
                </a:lnTo>
                <a:lnTo>
                  <a:pt x="324002" y="263232"/>
                </a:lnTo>
                <a:lnTo>
                  <a:pt x="324002" y="60782"/>
                </a:lnTo>
                <a:lnTo>
                  <a:pt x="319220" y="37145"/>
                </a:lnTo>
                <a:lnTo>
                  <a:pt x="306184" y="17822"/>
                </a:lnTo>
                <a:lnTo>
                  <a:pt x="286862" y="4784"/>
                </a:lnTo>
                <a:lnTo>
                  <a:pt x="263220" y="0"/>
                </a:lnTo>
                <a:close/>
              </a:path>
            </a:pathLst>
          </a:custGeom>
          <a:solidFill>
            <a:srgbClr val="BCBEC0"/>
          </a:solidFill>
        </p:spPr>
        <p:txBody>
          <a:bodyPr wrap="square" lIns="0" tIns="0" rIns="0" bIns="0" rtlCol="0"/>
          <a:lstStyle/>
          <a:p>
            <a:endParaRPr/>
          </a:p>
        </p:txBody>
      </p:sp>
      <p:sp>
        <p:nvSpPr>
          <p:cNvPr id="44" name="object 44"/>
          <p:cNvSpPr/>
          <p:nvPr/>
        </p:nvSpPr>
        <p:spPr>
          <a:xfrm>
            <a:off x="568793" y="707821"/>
            <a:ext cx="306070" cy="306070"/>
          </a:xfrm>
          <a:custGeom>
            <a:avLst/>
            <a:gdLst/>
            <a:ahLst/>
            <a:cxnLst/>
            <a:rect l="l" t="t" r="r" b="b"/>
            <a:pathLst>
              <a:path w="306069" h="306069">
                <a:moveTo>
                  <a:pt x="252577" y="0"/>
                </a:moveTo>
                <a:lnTo>
                  <a:pt x="53416" y="0"/>
                </a:lnTo>
                <a:lnTo>
                  <a:pt x="32645" y="4204"/>
                </a:lnTo>
                <a:lnTo>
                  <a:pt x="15663" y="15663"/>
                </a:lnTo>
                <a:lnTo>
                  <a:pt x="4204" y="32645"/>
                </a:lnTo>
                <a:lnTo>
                  <a:pt x="0" y="53416"/>
                </a:lnTo>
                <a:lnTo>
                  <a:pt x="0" y="252577"/>
                </a:lnTo>
                <a:lnTo>
                  <a:pt x="4204" y="273348"/>
                </a:lnTo>
                <a:lnTo>
                  <a:pt x="15663" y="290329"/>
                </a:lnTo>
                <a:lnTo>
                  <a:pt x="32645" y="301789"/>
                </a:lnTo>
                <a:lnTo>
                  <a:pt x="53416" y="305993"/>
                </a:lnTo>
                <a:lnTo>
                  <a:pt x="252577" y="305993"/>
                </a:lnTo>
                <a:lnTo>
                  <a:pt x="273348" y="301789"/>
                </a:lnTo>
                <a:lnTo>
                  <a:pt x="290329" y="290329"/>
                </a:lnTo>
                <a:lnTo>
                  <a:pt x="301789" y="273348"/>
                </a:lnTo>
                <a:lnTo>
                  <a:pt x="305993" y="252577"/>
                </a:lnTo>
                <a:lnTo>
                  <a:pt x="305993" y="53416"/>
                </a:lnTo>
                <a:lnTo>
                  <a:pt x="301789" y="32645"/>
                </a:lnTo>
                <a:lnTo>
                  <a:pt x="290329" y="15663"/>
                </a:lnTo>
                <a:lnTo>
                  <a:pt x="273348" y="4204"/>
                </a:lnTo>
                <a:lnTo>
                  <a:pt x="252577" y="0"/>
                </a:lnTo>
                <a:close/>
              </a:path>
            </a:pathLst>
          </a:custGeom>
          <a:solidFill>
            <a:srgbClr val="FFFFFF"/>
          </a:solidFill>
        </p:spPr>
        <p:txBody>
          <a:bodyPr wrap="square" lIns="0" tIns="0" rIns="0" bIns="0" rtlCol="0"/>
          <a:lstStyle/>
          <a:p>
            <a:endParaRPr/>
          </a:p>
        </p:txBody>
      </p:sp>
      <p:sp>
        <p:nvSpPr>
          <p:cNvPr id="45" name="object 45"/>
          <p:cNvSpPr/>
          <p:nvPr/>
        </p:nvSpPr>
        <p:spPr>
          <a:xfrm>
            <a:off x="604789" y="743839"/>
            <a:ext cx="234315" cy="234315"/>
          </a:xfrm>
          <a:custGeom>
            <a:avLst/>
            <a:gdLst/>
            <a:ahLst/>
            <a:cxnLst/>
            <a:rect l="l" t="t" r="r" b="b"/>
            <a:pathLst>
              <a:path w="234315" h="234315">
                <a:moveTo>
                  <a:pt x="226174" y="0"/>
                </a:moveTo>
                <a:lnTo>
                  <a:pt x="7823" y="0"/>
                </a:lnTo>
                <a:lnTo>
                  <a:pt x="0" y="7785"/>
                </a:lnTo>
                <a:lnTo>
                  <a:pt x="0" y="226174"/>
                </a:lnTo>
                <a:lnTo>
                  <a:pt x="7823" y="233959"/>
                </a:lnTo>
                <a:lnTo>
                  <a:pt x="226174" y="233959"/>
                </a:lnTo>
                <a:lnTo>
                  <a:pt x="234010" y="226174"/>
                </a:lnTo>
                <a:lnTo>
                  <a:pt x="234010" y="7785"/>
                </a:lnTo>
                <a:close/>
              </a:path>
            </a:pathLst>
          </a:custGeom>
          <a:solidFill>
            <a:srgbClr val="BCBEC0"/>
          </a:solidFill>
        </p:spPr>
        <p:txBody>
          <a:bodyPr wrap="square" lIns="0" tIns="0" rIns="0" bIns="0" rtlCol="0"/>
          <a:lstStyle/>
          <a:p>
            <a:endParaRPr/>
          </a:p>
        </p:txBody>
      </p:sp>
      <p:sp>
        <p:nvSpPr>
          <p:cNvPr id="47" name="object 47"/>
          <p:cNvSpPr/>
          <p:nvPr/>
        </p:nvSpPr>
        <p:spPr>
          <a:xfrm>
            <a:off x="731415" y="1568970"/>
            <a:ext cx="2795905" cy="1660499"/>
          </a:xfrm>
          <a:prstGeom prst="rect">
            <a:avLst/>
          </a:prstGeom>
          <a:blipFill>
            <a:blip r:embed="rId3" cstate="print"/>
            <a:stretch>
              <a:fillRect/>
            </a:stretch>
          </a:blipFill>
        </p:spPr>
        <p:txBody>
          <a:bodyPr wrap="square" lIns="0" tIns="0" rIns="0" bIns="0" rtlCol="0"/>
          <a:lstStyle/>
          <a:p>
            <a:endParaRPr/>
          </a:p>
        </p:txBody>
      </p:sp>
      <p:sp>
        <p:nvSpPr>
          <p:cNvPr id="51" name="object 51"/>
          <p:cNvSpPr/>
          <p:nvPr/>
        </p:nvSpPr>
        <p:spPr>
          <a:xfrm>
            <a:off x="784143" y="8068513"/>
            <a:ext cx="2393980" cy="1679473"/>
          </a:xfrm>
          <a:prstGeom prst="rect">
            <a:avLst/>
          </a:prstGeom>
          <a:blipFill>
            <a:blip r:embed="rId4" cstate="print"/>
            <a:stretch>
              <a:fillRect/>
            </a:stretch>
          </a:blipFill>
        </p:spPr>
        <p:txBody>
          <a:bodyPr wrap="square" lIns="0" tIns="0" rIns="0" bIns="0" rtlCol="0"/>
          <a:lstStyle/>
          <a:p>
            <a:endParaRPr/>
          </a:p>
        </p:txBody>
      </p:sp>
      <p:sp>
        <p:nvSpPr>
          <p:cNvPr id="52" name="object 52"/>
          <p:cNvSpPr/>
          <p:nvPr/>
        </p:nvSpPr>
        <p:spPr>
          <a:xfrm>
            <a:off x="4039006" y="8032597"/>
            <a:ext cx="2535631" cy="1751304"/>
          </a:xfrm>
          <a:prstGeom prst="rect">
            <a:avLst/>
          </a:prstGeom>
          <a:blipFill>
            <a:blip r:embed="rId5" cstate="print"/>
            <a:stretch>
              <a:fillRect/>
            </a:stretch>
          </a:blipFill>
        </p:spPr>
        <p:txBody>
          <a:bodyPr wrap="square" lIns="0" tIns="0" rIns="0" bIns="0" rtlCol="0"/>
          <a:lstStyle/>
          <a:p>
            <a:endParaRPr/>
          </a:p>
        </p:txBody>
      </p:sp>
      <p:sp>
        <p:nvSpPr>
          <p:cNvPr id="56" name="object 56"/>
          <p:cNvSpPr/>
          <p:nvPr/>
        </p:nvSpPr>
        <p:spPr>
          <a:xfrm>
            <a:off x="3962323" y="1534833"/>
            <a:ext cx="3040151" cy="1843531"/>
          </a:xfrm>
          <a:prstGeom prst="rect">
            <a:avLst/>
          </a:prstGeom>
          <a:blipFill>
            <a:blip r:embed="rId6" cstate="print"/>
            <a:stretch>
              <a:fillRect/>
            </a:stretch>
          </a:blipFill>
        </p:spPr>
        <p:txBody>
          <a:bodyPr wrap="square" lIns="0" tIns="0" rIns="0" bIns="0" rtlCol="0"/>
          <a:lstStyle/>
          <a:p>
            <a:endParaRPr/>
          </a:p>
        </p:txBody>
      </p:sp>
      <p:sp>
        <p:nvSpPr>
          <p:cNvPr id="57" name="object 57"/>
          <p:cNvSpPr/>
          <p:nvPr/>
        </p:nvSpPr>
        <p:spPr>
          <a:xfrm>
            <a:off x="1409890" y="4027665"/>
            <a:ext cx="4855464" cy="2923374"/>
          </a:xfrm>
          <a:prstGeom prst="rect">
            <a:avLst/>
          </a:prstGeom>
          <a:blipFill>
            <a:blip r:embed="rId7" cstate="print"/>
            <a:stretch>
              <a:fillRect/>
            </a:stretch>
          </a:blipFill>
        </p:spPr>
        <p:txBody>
          <a:bodyPr wrap="square" lIns="0" tIns="0" rIns="0" bIns="0" rtlCol="0"/>
          <a:lstStyle/>
          <a:p>
            <a:endParaRPr/>
          </a:p>
        </p:txBody>
      </p:sp>
      <p:sp>
        <p:nvSpPr>
          <p:cNvPr id="58" name="object 58"/>
          <p:cNvSpPr/>
          <p:nvPr/>
        </p:nvSpPr>
        <p:spPr>
          <a:xfrm>
            <a:off x="11033798" y="4171340"/>
            <a:ext cx="3911815" cy="2779699"/>
          </a:xfrm>
          <a:prstGeom prst="rect">
            <a:avLst/>
          </a:prstGeom>
          <a:blipFill>
            <a:blip r:embed="rId8" cstate="print"/>
            <a:stretch>
              <a:fillRect/>
            </a:stretch>
          </a:blipFill>
        </p:spPr>
        <p:txBody>
          <a:bodyPr wrap="square" lIns="0" tIns="0" rIns="0" bIns="0" rtlCol="0"/>
          <a:lstStyle/>
          <a:p>
            <a:endParaRPr/>
          </a:p>
        </p:txBody>
      </p:sp>
      <p:sp>
        <p:nvSpPr>
          <p:cNvPr id="75" name="object 75"/>
          <p:cNvSpPr/>
          <p:nvPr/>
        </p:nvSpPr>
        <p:spPr>
          <a:xfrm>
            <a:off x="8397329" y="8245796"/>
            <a:ext cx="2636494" cy="1806865"/>
          </a:xfrm>
          <a:prstGeom prst="rect">
            <a:avLst/>
          </a:prstGeom>
          <a:blipFill>
            <a:blip r:embed="rId9" cstate="print"/>
            <a:stretch>
              <a:fillRect/>
            </a:stretch>
          </a:blipFill>
        </p:spPr>
        <p:txBody>
          <a:bodyPr wrap="square" lIns="0" tIns="0" rIns="0" bIns="0" rtlCol="0"/>
          <a:lstStyle/>
          <a:p>
            <a:endParaRPr/>
          </a:p>
        </p:txBody>
      </p:sp>
      <p:sp>
        <p:nvSpPr>
          <p:cNvPr id="76" name="object 76"/>
          <p:cNvSpPr/>
          <p:nvPr/>
        </p:nvSpPr>
        <p:spPr>
          <a:xfrm>
            <a:off x="11512067" y="8068511"/>
            <a:ext cx="2586355" cy="1897976"/>
          </a:xfrm>
          <a:prstGeom prst="rect">
            <a:avLst/>
          </a:prstGeom>
          <a:blipFill>
            <a:blip r:embed="rId10" cstate="print"/>
            <a:stretch>
              <a:fillRect/>
            </a:stretch>
          </a:blipFill>
        </p:spPr>
        <p:txBody>
          <a:bodyPr wrap="square" lIns="0" tIns="0" rIns="0" bIns="0" rtlCol="0"/>
          <a:lstStyle/>
          <a:p>
            <a:endParaRPr/>
          </a:p>
        </p:txBody>
      </p:sp>
      <p:sp>
        <p:nvSpPr>
          <p:cNvPr id="77" name="object 77"/>
          <p:cNvSpPr/>
          <p:nvPr/>
        </p:nvSpPr>
        <p:spPr>
          <a:xfrm>
            <a:off x="0" y="3789857"/>
            <a:ext cx="15119985" cy="22720"/>
          </a:xfrm>
          <a:prstGeom prst="rect">
            <a:avLst/>
          </a:prstGeom>
          <a:blipFill>
            <a:blip r:embed="rId11" cstate="print"/>
            <a:stretch>
              <a:fillRect/>
            </a:stretch>
          </a:blipFill>
        </p:spPr>
        <p:txBody>
          <a:bodyPr wrap="square" lIns="0" tIns="0" rIns="0" bIns="0" rtlCol="0"/>
          <a:lstStyle/>
          <a:p>
            <a:endParaRPr/>
          </a:p>
        </p:txBody>
      </p:sp>
      <p:sp>
        <p:nvSpPr>
          <p:cNvPr id="78" name="object 78"/>
          <p:cNvSpPr/>
          <p:nvPr/>
        </p:nvSpPr>
        <p:spPr>
          <a:xfrm>
            <a:off x="0" y="7353858"/>
            <a:ext cx="15119985" cy="22720"/>
          </a:xfrm>
          <a:prstGeom prst="rect">
            <a:avLst/>
          </a:prstGeom>
          <a:blipFill>
            <a:blip r:embed="rId12" cstate="print"/>
            <a:stretch>
              <a:fillRect/>
            </a:stretch>
          </a:blipFill>
        </p:spPr>
        <p:txBody>
          <a:bodyPr wrap="square" lIns="0" tIns="0" rIns="0" bIns="0" rtlCol="0"/>
          <a:lstStyle/>
          <a:p>
            <a:endParaRPr/>
          </a:p>
        </p:txBody>
      </p:sp>
      <p:sp>
        <p:nvSpPr>
          <p:cNvPr id="79" name="object 79"/>
          <p:cNvSpPr/>
          <p:nvPr/>
        </p:nvSpPr>
        <p:spPr>
          <a:xfrm>
            <a:off x="550068" y="10399860"/>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3"/>
                </a:lnTo>
                <a:lnTo>
                  <a:pt x="0" y="232549"/>
                </a:lnTo>
                <a:lnTo>
                  <a:pt x="2683" y="245836"/>
                </a:lnTo>
                <a:lnTo>
                  <a:pt x="10002" y="256692"/>
                </a:lnTo>
                <a:lnTo>
                  <a:pt x="20857" y="264014"/>
                </a:lnTo>
                <a:lnTo>
                  <a:pt x="34150" y="266700"/>
                </a:lnTo>
                <a:lnTo>
                  <a:pt x="232549" y="266700"/>
                </a:lnTo>
                <a:lnTo>
                  <a:pt x="245842" y="264014"/>
                </a:lnTo>
                <a:lnTo>
                  <a:pt x="256697" y="256692"/>
                </a:lnTo>
                <a:lnTo>
                  <a:pt x="264016" y="245836"/>
                </a:lnTo>
                <a:lnTo>
                  <a:pt x="266700" y="232549"/>
                </a:lnTo>
                <a:lnTo>
                  <a:pt x="266700" y="34163"/>
                </a:lnTo>
                <a:lnTo>
                  <a:pt x="264016" y="20863"/>
                </a:lnTo>
                <a:lnTo>
                  <a:pt x="256697" y="10004"/>
                </a:lnTo>
                <a:lnTo>
                  <a:pt x="245842" y="2684"/>
                </a:lnTo>
                <a:lnTo>
                  <a:pt x="232549" y="0"/>
                </a:lnTo>
                <a:close/>
              </a:path>
            </a:pathLst>
          </a:custGeom>
          <a:solidFill>
            <a:srgbClr val="BCBEC0"/>
          </a:solidFill>
        </p:spPr>
        <p:txBody>
          <a:bodyPr wrap="square" lIns="0" tIns="0" rIns="0" bIns="0" rtlCol="0"/>
          <a:lstStyle/>
          <a:p>
            <a:endParaRPr/>
          </a:p>
        </p:txBody>
      </p:sp>
      <p:sp>
        <p:nvSpPr>
          <p:cNvPr id="80" name="object 80"/>
          <p:cNvSpPr/>
          <p:nvPr/>
        </p:nvSpPr>
        <p:spPr>
          <a:xfrm>
            <a:off x="550068" y="10399860"/>
            <a:ext cx="266700" cy="266700"/>
          </a:xfrm>
          <a:custGeom>
            <a:avLst/>
            <a:gdLst/>
            <a:ahLst/>
            <a:cxnLst/>
            <a:rect l="l" t="t" r="r" b="b"/>
            <a:pathLst>
              <a:path w="266700" h="266700">
                <a:moveTo>
                  <a:pt x="266700" y="232549"/>
                </a:moveTo>
                <a:lnTo>
                  <a:pt x="264016" y="245836"/>
                </a:lnTo>
                <a:lnTo>
                  <a:pt x="256697" y="256692"/>
                </a:lnTo>
                <a:lnTo>
                  <a:pt x="245842" y="264014"/>
                </a:lnTo>
                <a:lnTo>
                  <a:pt x="232549" y="266700"/>
                </a:lnTo>
                <a:lnTo>
                  <a:pt x="34150" y="266700"/>
                </a:lnTo>
                <a:lnTo>
                  <a:pt x="20857" y="264014"/>
                </a:lnTo>
                <a:lnTo>
                  <a:pt x="10002" y="256692"/>
                </a:lnTo>
                <a:lnTo>
                  <a:pt x="2683" y="245836"/>
                </a:lnTo>
                <a:lnTo>
                  <a:pt x="0" y="232549"/>
                </a:lnTo>
                <a:lnTo>
                  <a:pt x="0" y="34163"/>
                </a:lnTo>
                <a:lnTo>
                  <a:pt x="2683" y="20863"/>
                </a:lnTo>
                <a:lnTo>
                  <a:pt x="10002" y="10004"/>
                </a:lnTo>
                <a:lnTo>
                  <a:pt x="20857" y="2684"/>
                </a:lnTo>
                <a:lnTo>
                  <a:pt x="34150" y="0"/>
                </a:lnTo>
                <a:lnTo>
                  <a:pt x="232549" y="0"/>
                </a:lnTo>
                <a:lnTo>
                  <a:pt x="245842" y="2684"/>
                </a:lnTo>
                <a:lnTo>
                  <a:pt x="256697" y="10004"/>
                </a:lnTo>
                <a:lnTo>
                  <a:pt x="264016" y="20863"/>
                </a:lnTo>
                <a:lnTo>
                  <a:pt x="266700" y="34163"/>
                </a:lnTo>
                <a:lnTo>
                  <a:pt x="266700" y="232549"/>
                </a:lnTo>
                <a:close/>
              </a:path>
            </a:pathLst>
          </a:custGeom>
          <a:ln w="50800">
            <a:solidFill>
              <a:srgbClr val="BCBEC0"/>
            </a:solidFill>
          </a:ln>
        </p:spPr>
        <p:txBody>
          <a:bodyPr wrap="square" lIns="0" tIns="0" rIns="0" bIns="0" rtlCol="0"/>
          <a:lstStyle/>
          <a:p>
            <a:endParaRPr/>
          </a:p>
        </p:txBody>
      </p:sp>
      <p:sp>
        <p:nvSpPr>
          <p:cNvPr id="81" name="object 81"/>
          <p:cNvSpPr/>
          <p:nvPr/>
        </p:nvSpPr>
        <p:spPr>
          <a:xfrm>
            <a:off x="550068" y="10399860"/>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3"/>
                </a:lnTo>
                <a:lnTo>
                  <a:pt x="0" y="232549"/>
                </a:lnTo>
                <a:lnTo>
                  <a:pt x="2683" y="245836"/>
                </a:lnTo>
                <a:lnTo>
                  <a:pt x="10002" y="256692"/>
                </a:lnTo>
                <a:lnTo>
                  <a:pt x="20857" y="264014"/>
                </a:lnTo>
                <a:lnTo>
                  <a:pt x="34150" y="266700"/>
                </a:lnTo>
                <a:lnTo>
                  <a:pt x="232549" y="266700"/>
                </a:lnTo>
                <a:lnTo>
                  <a:pt x="245842" y="264014"/>
                </a:lnTo>
                <a:lnTo>
                  <a:pt x="256697" y="256692"/>
                </a:lnTo>
                <a:lnTo>
                  <a:pt x="264016" y="245836"/>
                </a:lnTo>
                <a:lnTo>
                  <a:pt x="266700" y="232549"/>
                </a:lnTo>
                <a:lnTo>
                  <a:pt x="266700" y="34163"/>
                </a:lnTo>
                <a:lnTo>
                  <a:pt x="264016" y="20863"/>
                </a:lnTo>
                <a:lnTo>
                  <a:pt x="256697" y="10004"/>
                </a:lnTo>
                <a:lnTo>
                  <a:pt x="245842" y="2684"/>
                </a:lnTo>
                <a:lnTo>
                  <a:pt x="232549" y="0"/>
                </a:lnTo>
                <a:close/>
              </a:path>
            </a:pathLst>
          </a:custGeom>
          <a:solidFill>
            <a:srgbClr val="FFFFFF"/>
          </a:solidFill>
        </p:spPr>
        <p:txBody>
          <a:bodyPr wrap="square" lIns="0" tIns="0" rIns="0" bIns="0" rtlCol="0"/>
          <a:lstStyle/>
          <a:p>
            <a:endParaRPr/>
          </a:p>
        </p:txBody>
      </p:sp>
      <p:sp>
        <p:nvSpPr>
          <p:cNvPr id="82" name="object 82"/>
          <p:cNvSpPr/>
          <p:nvPr/>
        </p:nvSpPr>
        <p:spPr>
          <a:xfrm>
            <a:off x="550068" y="10399860"/>
            <a:ext cx="266700" cy="266700"/>
          </a:xfrm>
          <a:custGeom>
            <a:avLst/>
            <a:gdLst/>
            <a:ahLst/>
            <a:cxnLst/>
            <a:rect l="l" t="t" r="r" b="b"/>
            <a:pathLst>
              <a:path w="266700" h="266700">
                <a:moveTo>
                  <a:pt x="266700" y="232549"/>
                </a:moveTo>
                <a:lnTo>
                  <a:pt x="264016" y="245836"/>
                </a:lnTo>
                <a:lnTo>
                  <a:pt x="256697" y="256692"/>
                </a:lnTo>
                <a:lnTo>
                  <a:pt x="245842" y="264014"/>
                </a:lnTo>
                <a:lnTo>
                  <a:pt x="232549" y="266700"/>
                </a:lnTo>
                <a:lnTo>
                  <a:pt x="34150" y="266700"/>
                </a:lnTo>
                <a:lnTo>
                  <a:pt x="20857" y="264014"/>
                </a:lnTo>
                <a:lnTo>
                  <a:pt x="10002" y="256692"/>
                </a:lnTo>
                <a:lnTo>
                  <a:pt x="2683" y="245836"/>
                </a:lnTo>
                <a:lnTo>
                  <a:pt x="0" y="232549"/>
                </a:lnTo>
                <a:lnTo>
                  <a:pt x="0" y="34163"/>
                </a:lnTo>
                <a:lnTo>
                  <a:pt x="2683" y="20863"/>
                </a:lnTo>
                <a:lnTo>
                  <a:pt x="10002" y="10004"/>
                </a:lnTo>
                <a:lnTo>
                  <a:pt x="20857" y="2684"/>
                </a:lnTo>
                <a:lnTo>
                  <a:pt x="34150" y="0"/>
                </a:lnTo>
                <a:lnTo>
                  <a:pt x="232549" y="0"/>
                </a:lnTo>
                <a:lnTo>
                  <a:pt x="245842" y="2684"/>
                </a:lnTo>
                <a:lnTo>
                  <a:pt x="256697" y="10004"/>
                </a:lnTo>
                <a:lnTo>
                  <a:pt x="264016" y="20863"/>
                </a:lnTo>
                <a:lnTo>
                  <a:pt x="266700" y="34163"/>
                </a:lnTo>
                <a:lnTo>
                  <a:pt x="266700" y="232549"/>
                </a:lnTo>
                <a:close/>
              </a:path>
            </a:pathLst>
          </a:custGeom>
          <a:ln w="38100">
            <a:solidFill>
              <a:srgbClr val="FFFFFF"/>
            </a:solidFill>
          </a:ln>
        </p:spPr>
        <p:txBody>
          <a:bodyPr wrap="square" lIns="0" tIns="0" rIns="0" bIns="0" rtlCol="0"/>
          <a:lstStyle/>
          <a:p>
            <a:endParaRPr/>
          </a:p>
        </p:txBody>
      </p:sp>
      <p:sp>
        <p:nvSpPr>
          <p:cNvPr id="83" name="object 83"/>
          <p:cNvSpPr/>
          <p:nvPr/>
        </p:nvSpPr>
        <p:spPr>
          <a:xfrm>
            <a:off x="610711" y="10486564"/>
            <a:ext cx="38735" cy="116205"/>
          </a:xfrm>
          <a:custGeom>
            <a:avLst/>
            <a:gdLst/>
            <a:ahLst/>
            <a:cxnLst/>
            <a:rect l="l" t="t" r="r" b="b"/>
            <a:pathLst>
              <a:path w="38734" h="116204">
                <a:moveTo>
                  <a:pt x="38608" y="0"/>
                </a:moveTo>
                <a:lnTo>
                  <a:pt x="25273" y="0"/>
                </a:lnTo>
                <a:lnTo>
                  <a:pt x="0" y="13512"/>
                </a:lnTo>
                <a:lnTo>
                  <a:pt x="3035" y="25425"/>
                </a:lnTo>
                <a:lnTo>
                  <a:pt x="23139" y="14579"/>
                </a:lnTo>
                <a:lnTo>
                  <a:pt x="23495" y="14579"/>
                </a:lnTo>
                <a:lnTo>
                  <a:pt x="23495" y="115608"/>
                </a:lnTo>
                <a:lnTo>
                  <a:pt x="38608" y="115608"/>
                </a:lnTo>
                <a:lnTo>
                  <a:pt x="38608" y="0"/>
                </a:lnTo>
                <a:close/>
              </a:path>
            </a:pathLst>
          </a:custGeom>
          <a:solidFill>
            <a:srgbClr val="58595B"/>
          </a:solidFill>
        </p:spPr>
        <p:txBody>
          <a:bodyPr wrap="square" lIns="0" tIns="0" rIns="0" bIns="0" rtlCol="0"/>
          <a:lstStyle/>
          <a:p>
            <a:endParaRPr/>
          </a:p>
        </p:txBody>
      </p:sp>
      <p:sp>
        <p:nvSpPr>
          <p:cNvPr id="84" name="object 84"/>
          <p:cNvSpPr/>
          <p:nvPr/>
        </p:nvSpPr>
        <p:spPr>
          <a:xfrm>
            <a:off x="690001" y="10484598"/>
            <a:ext cx="78104" cy="119532"/>
          </a:xfrm>
          <a:prstGeom prst="rect">
            <a:avLst/>
          </a:prstGeom>
          <a:blipFill>
            <a:blip r:embed="rId13" cstate="print"/>
            <a:stretch>
              <a:fillRect/>
            </a:stretch>
          </a:blipFill>
        </p:spPr>
        <p:txBody>
          <a:bodyPr wrap="square" lIns="0" tIns="0" rIns="0" bIns="0" rtlCol="0"/>
          <a:lstStyle/>
          <a:p>
            <a:endParaRPr/>
          </a:p>
        </p:txBody>
      </p:sp>
      <p:sp>
        <p:nvSpPr>
          <p:cNvPr id="85" name="object 85"/>
          <p:cNvSpPr/>
          <p:nvPr/>
        </p:nvSpPr>
        <p:spPr>
          <a:xfrm>
            <a:off x="14306779" y="10399860"/>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3"/>
                </a:lnTo>
                <a:lnTo>
                  <a:pt x="0" y="232549"/>
                </a:lnTo>
                <a:lnTo>
                  <a:pt x="2686" y="245836"/>
                </a:lnTo>
                <a:lnTo>
                  <a:pt x="10010" y="256692"/>
                </a:lnTo>
                <a:lnTo>
                  <a:pt x="20874" y="264014"/>
                </a:lnTo>
                <a:lnTo>
                  <a:pt x="34175" y="266700"/>
                </a:lnTo>
                <a:lnTo>
                  <a:pt x="232549" y="266700"/>
                </a:lnTo>
                <a:lnTo>
                  <a:pt x="245851" y="264014"/>
                </a:lnTo>
                <a:lnTo>
                  <a:pt x="256714" y="256692"/>
                </a:lnTo>
                <a:lnTo>
                  <a:pt x="264039" y="245836"/>
                </a:lnTo>
                <a:lnTo>
                  <a:pt x="266725" y="232549"/>
                </a:lnTo>
                <a:lnTo>
                  <a:pt x="266725" y="34163"/>
                </a:lnTo>
                <a:lnTo>
                  <a:pt x="264039" y="20863"/>
                </a:lnTo>
                <a:lnTo>
                  <a:pt x="256714" y="10004"/>
                </a:lnTo>
                <a:lnTo>
                  <a:pt x="245851" y="2684"/>
                </a:lnTo>
                <a:lnTo>
                  <a:pt x="232549" y="0"/>
                </a:lnTo>
                <a:close/>
              </a:path>
            </a:pathLst>
          </a:custGeom>
          <a:solidFill>
            <a:srgbClr val="BCBEC0"/>
          </a:solidFill>
        </p:spPr>
        <p:txBody>
          <a:bodyPr wrap="square" lIns="0" tIns="0" rIns="0" bIns="0" rtlCol="0"/>
          <a:lstStyle/>
          <a:p>
            <a:endParaRPr/>
          </a:p>
        </p:txBody>
      </p:sp>
      <p:sp>
        <p:nvSpPr>
          <p:cNvPr id="86" name="object 86"/>
          <p:cNvSpPr/>
          <p:nvPr/>
        </p:nvSpPr>
        <p:spPr>
          <a:xfrm>
            <a:off x="14306779" y="10399860"/>
            <a:ext cx="267335" cy="266700"/>
          </a:xfrm>
          <a:custGeom>
            <a:avLst/>
            <a:gdLst/>
            <a:ahLst/>
            <a:cxnLst/>
            <a:rect l="l" t="t" r="r" b="b"/>
            <a:pathLst>
              <a:path w="267334" h="266700">
                <a:moveTo>
                  <a:pt x="266725" y="232549"/>
                </a:moveTo>
                <a:lnTo>
                  <a:pt x="264039" y="245836"/>
                </a:lnTo>
                <a:lnTo>
                  <a:pt x="256714" y="256692"/>
                </a:lnTo>
                <a:lnTo>
                  <a:pt x="245851" y="264014"/>
                </a:lnTo>
                <a:lnTo>
                  <a:pt x="232549" y="266700"/>
                </a:lnTo>
                <a:lnTo>
                  <a:pt x="34175" y="266700"/>
                </a:lnTo>
                <a:lnTo>
                  <a:pt x="20874" y="264014"/>
                </a:lnTo>
                <a:lnTo>
                  <a:pt x="10010" y="256692"/>
                </a:lnTo>
                <a:lnTo>
                  <a:pt x="2686" y="245836"/>
                </a:lnTo>
                <a:lnTo>
                  <a:pt x="0" y="232549"/>
                </a:lnTo>
                <a:lnTo>
                  <a:pt x="0" y="34163"/>
                </a:lnTo>
                <a:lnTo>
                  <a:pt x="2686" y="20863"/>
                </a:lnTo>
                <a:lnTo>
                  <a:pt x="10010" y="10004"/>
                </a:lnTo>
                <a:lnTo>
                  <a:pt x="20874" y="2684"/>
                </a:lnTo>
                <a:lnTo>
                  <a:pt x="34175" y="0"/>
                </a:lnTo>
                <a:lnTo>
                  <a:pt x="232549" y="0"/>
                </a:lnTo>
                <a:lnTo>
                  <a:pt x="245851" y="2684"/>
                </a:lnTo>
                <a:lnTo>
                  <a:pt x="256714" y="10004"/>
                </a:lnTo>
                <a:lnTo>
                  <a:pt x="264039" y="20863"/>
                </a:lnTo>
                <a:lnTo>
                  <a:pt x="266725" y="34163"/>
                </a:lnTo>
                <a:lnTo>
                  <a:pt x="266725" y="232549"/>
                </a:lnTo>
                <a:close/>
              </a:path>
            </a:pathLst>
          </a:custGeom>
          <a:ln w="50800">
            <a:solidFill>
              <a:srgbClr val="BCBEC0"/>
            </a:solidFill>
          </a:ln>
        </p:spPr>
        <p:txBody>
          <a:bodyPr wrap="square" lIns="0" tIns="0" rIns="0" bIns="0" rtlCol="0"/>
          <a:lstStyle/>
          <a:p>
            <a:endParaRPr/>
          </a:p>
        </p:txBody>
      </p:sp>
      <p:sp>
        <p:nvSpPr>
          <p:cNvPr id="87" name="object 87"/>
          <p:cNvSpPr/>
          <p:nvPr/>
        </p:nvSpPr>
        <p:spPr>
          <a:xfrm>
            <a:off x="14306779" y="10399860"/>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3"/>
                </a:lnTo>
                <a:lnTo>
                  <a:pt x="0" y="232549"/>
                </a:lnTo>
                <a:lnTo>
                  <a:pt x="2686" y="245836"/>
                </a:lnTo>
                <a:lnTo>
                  <a:pt x="10010" y="256692"/>
                </a:lnTo>
                <a:lnTo>
                  <a:pt x="20874" y="264014"/>
                </a:lnTo>
                <a:lnTo>
                  <a:pt x="34175" y="266700"/>
                </a:lnTo>
                <a:lnTo>
                  <a:pt x="232549" y="266700"/>
                </a:lnTo>
                <a:lnTo>
                  <a:pt x="245851" y="264014"/>
                </a:lnTo>
                <a:lnTo>
                  <a:pt x="256714" y="256692"/>
                </a:lnTo>
                <a:lnTo>
                  <a:pt x="264039" y="245836"/>
                </a:lnTo>
                <a:lnTo>
                  <a:pt x="266725" y="232549"/>
                </a:lnTo>
                <a:lnTo>
                  <a:pt x="266725" y="34163"/>
                </a:lnTo>
                <a:lnTo>
                  <a:pt x="264039" y="20863"/>
                </a:lnTo>
                <a:lnTo>
                  <a:pt x="256714" y="10004"/>
                </a:lnTo>
                <a:lnTo>
                  <a:pt x="245851" y="2684"/>
                </a:lnTo>
                <a:lnTo>
                  <a:pt x="232549" y="0"/>
                </a:lnTo>
                <a:close/>
              </a:path>
            </a:pathLst>
          </a:custGeom>
          <a:solidFill>
            <a:srgbClr val="FFFFFF"/>
          </a:solidFill>
        </p:spPr>
        <p:txBody>
          <a:bodyPr wrap="square" lIns="0" tIns="0" rIns="0" bIns="0" rtlCol="0"/>
          <a:lstStyle/>
          <a:p>
            <a:endParaRPr/>
          </a:p>
        </p:txBody>
      </p:sp>
      <p:sp>
        <p:nvSpPr>
          <p:cNvPr id="88" name="object 88"/>
          <p:cNvSpPr/>
          <p:nvPr/>
        </p:nvSpPr>
        <p:spPr>
          <a:xfrm>
            <a:off x="14306779" y="10399860"/>
            <a:ext cx="267335" cy="266700"/>
          </a:xfrm>
          <a:custGeom>
            <a:avLst/>
            <a:gdLst/>
            <a:ahLst/>
            <a:cxnLst/>
            <a:rect l="l" t="t" r="r" b="b"/>
            <a:pathLst>
              <a:path w="267334" h="266700">
                <a:moveTo>
                  <a:pt x="266725" y="232549"/>
                </a:moveTo>
                <a:lnTo>
                  <a:pt x="264039" y="245836"/>
                </a:lnTo>
                <a:lnTo>
                  <a:pt x="256714" y="256692"/>
                </a:lnTo>
                <a:lnTo>
                  <a:pt x="245851" y="264014"/>
                </a:lnTo>
                <a:lnTo>
                  <a:pt x="232549" y="266700"/>
                </a:lnTo>
                <a:lnTo>
                  <a:pt x="34175" y="266700"/>
                </a:lnTo>
                <a:lnTo>
                  <a:pt x="20874" y="264014"/>
                </a:lnTo>
                <a:lnTo>
                  <a:pt x="10010" y="256692"/>
                </a:lnTo>
                <a:lnTo>
                  <a:pt x="2686" y="245836"/>
                </a:lnTo>
                <a:lnTo>
                  <a:pt x="0" y="232549"/>
                </a:lnTo>
                <a:lnTo>
                  <a:pt x="0" y="34163"/>
                </a:lnTo>
                <a:lnTo>
                  <a:pt x="2686" y="20863"/>
                </a:lnTo>
                <a:lnTo>
                  <a:pt x="10010" y="10004"/>
                </a:lnTo>
                <a:lnTo>
                  <a:pt x="20874" y="2684"/>
                </a:lnTo>
                <a:lnTo>
                  <a:pt x="34175" y="0"/>
                </a:lnTo>
                <a:lnTo>
                  <a:pt x="232549" y="0"/>
                </a:lnTo>
                <a:lnTo>
                  <a:pt x="245851" y="2684"/>
                </a:lnTo>
                <a:lnTo>
                  <a:pt x="256714" y="10004"/>
                </a:lnTo>
                <a:lnTo>
                  <a:pt x="264039" y="20863"/>
                </a:lnTo>
                <a:lnTo>
                  <a:pt x="266725" y="34163"/>
                </a:lnTo>
                <a:lnTo>
                  <a:pt x="266725" y="232549"/>
                </a:lnTo>
                <a:close/>
              </a:path>
            </a:pathLst>
          </a:custGeom>
          <a:ln w="38100">
            <a:solidFill>
              <a:srgbClr val="FFFFFF"/>
            </a:solidFill>
          </a:ln>
        </p:spPr>
        <p:txBody>
          <a:bodyPr wrap="square" lIns="0" tIns="0" rIns="0" bIns="0" rtlCol="0"/>
          <a:lstStyle/>
          <a:p>
            <a:endParaRPr/>
          </a:p>
        </p:txBody>
      </p:sp>
      <p:sp>
        <p:nvSpPr>
          <p:cNvPr id="89" name="object 89"/>
          <p:cNvSpPr/>
          <p:nvPr/>
        </p:nvSpPr>
        <p:spPr>
          <a:xfrm>
            <a:off x="14367395" y="10486564"/>
            <a:ext cx="38735" cy="116205"/>
          </a:xfrm>
          <a:custGeom>
            <a:avLst/>
            <a:gdLst/>
            <a:ahLst/>
            <a:cxnLst/>
            <a:rect l="l" t="t" r="r" b="b"/>
            <a:pathLst>
              <a:path w="38734" h="116204">
                <a:moveTo>
                  <a:pt x="38607" y="0"/>
                </a:moveTo>
                <a:lnTo>
                  <a:pt x="25272" y="0"/>
                </a:lnTo>
                <a:lnTo>
                  <a:pt x="0" y="13512"/>
                </a:lnTo>
                <a:lnTo>
                  <a:pt x="3022" y="25425"/>
                </a:lnTo>
                <a:lnTo>
                  <a:pt x="23139" y="14579"/>
                </a:lnTo>
                <a:lnTo>
                  <a:pt x="23482" y="14579"/>
                </a:lnTo>
                <a:lnTo>
                  <a:pt x="23482" y="115608"/>
                </a:lnTo>
                <a:lnTo>
                  <a:pt x="38607" y="115608"/>
                </a:lnTo>
                <a:lnTo>
                  <a:pt x="38607" y="0"/>
                </a:lnTo>
                <a:close/>
              </a:path>
            </a:pathLst>
          </a:custGeom>
          <a:solidFill>
            <a:srgbClr val="58595B"/>
          </a:solidFill>
        </p:spPr>
        <p:txBody>
          <a:bodyPr wrap="square" lIns="0" tIns="0" rIns="0" bIns="0" rtlCol="0"/>
          <a:lstStyle/>
          <a:p>
            <a:endParaRPr/>
          </a:p>
        </p:txBody>
      </p:sp>
      <p:sp>
        <p:nvSpPr>
          <p:cNvPr id="90" name="object 90"/>
          <p:cNvSpPr/>
          <p:nvPr/>
        </p:nvSpPr>
        <p:spPr>
          <a:xfrm>
            <a:off x="14447406" y="10484604"/>
            <a:ext cx="77749" cy="119532"/>
          </a:xfrm>
          <a:prstGeom prst="rect">
            <a:avLst/>
          </a:prstGeom>
          <a:blipFill>
            <a:blip r:embed="rId14" cstate="print"/>
            <a:stretch>
              <a:fillRect/>
            </a:stretch>
          </a:blipFill>
        </p:spPr>
        <p:txBody>
          <a:bodyPr wrap="square" lIns="0" tIns="0" rIns="0" bIns="0" rtlCol="0"/>
          <a:lstStyle/>
          <a:p>
            <a:endParaRPr/>
          </a:p>
        </p:txBody>
      </p:sp>
      <p:sp>
        <p:nvSpPr>
          <p:cNvPr id="92" name="object 64"/>
          <p:cNvSpPr txBox="1"/>
          <p:nvPr/>
        </p:nvSpPr>
        <p:spPr>
          <a:xfrm>
            <a:off x="816768" y="1137011"/>
            <a:ext cx="3917201" cy="169277"/>
          </a:xfrm>
          <a:prstGeom prst="rect">
            <a:avLst/>
          </a:prstGeom>
        </p:spPr>
        <p:txBody>
          <a:bodyPr vert="horz" wrap="square" lIns="0" tIns="0" rIns="0" bIns="0" rtlCol="0">
            <a:spAutoFit/>
          </a:bodyPr>
          <a:lstStyle/>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BỘ NÔNG CỤ</a:t>
            </a:r>
            <a:r>
              <a:rPr lang="en-US" sz="1100" spc="-100" smtClean="0">
                <a:latin typeface="Verdana" panose="020B0604030504040204" pitchFamily="34" charset="0"/>
                <a:ea typeface="Verdana" panose="020B0604030504040204" pitchFamily="34" charset="0"/>
                <a:cs typeface="Verdana" panose="020B0604030504040204" pitchFamily="34" charset="0"/>
              </a:rPr>
              <a:t>/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AGRICULTUTAL ATTACHMENT</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93" name="object 64"/>
          <p:cNvSpPr txBox="1"/>
          <p:nvPr/>
        </p:nvSpPr>
        <p:spPr>
          <a:xfrm>
            <a:off x="8065249" y="1137011"/>
            <a:ext cx="3917201" cy="169277"/>
          </a:xfrm>
          <a:prstGeom prst="rect">
            <a:avLst/>
          </a:prstGeom>
        </p:spPr>
        <p:txBody>
          <a:bodyPr vert="horz" wrap="square" lIns="0" tIns="0" rIns="0" bIns="0" rtlCol="0">
            <a:spAutoFit/>
          </a:bodyPr>
          <a:lstStyle/>
          <a:p>
            <a:pPr marL="12700">
              <a:lnSpc>
                <a:spcPct val="100000"/>
              </a:lnSpc>
              <a:spcBef>
                <a:spcPts val="720"/>
              </a:spcBef>
            </a:pPr>
            <a:r>
              <a:rPr lang="en-US" sz="11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CƠ CẤU CHUYÊN DỤNG</a:t>
            </a:r>
            <a:r>
              <a:rPr lang="en-US" sz="1100" spc="-100" smtClean="0">
                <a:latin typeface="Verdana" panose="020B0604030504040204" pitchFamily="34" charset="0"/>
                <a:ea typeface="Verdana" panose="020B0604030504040204" pitchFamily="34" charset="0"/>
                <a:cs typeface="Verdana" panose="020B0604030504040204" pitchFamily="34" charset="0"/>
              </a:rPr>
              <a:t>/ </a:t>
            </a:r>
            <a:r>
              <a:rPr lang="en-US" sz="11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SPECIALIZED SYSTEM</a:t>
            </a:r>
            <a:endParaRPr sz="1100" spc="-100">
              <a:latin typeface="Verdana" panose="020B0604030504040204" pitchFamily="34" charset="0"/>
              <a:ea typeface="Verdana" panose="020B0604030504040204" pitchFamily="34" charset="0"/>
              <a:cs typeface="Verdana" panose="020B0604030504040204" pitchFamily="34" charset="0"/>
            </a:endParaRPr>
          </a:p>
        </p:txBody>
      </p:sp>
      <p:sp>
        <p:nvSpPr>
          <p:cNvPr id="94" name="object 63"/>
          <p:cNvSpPr txBox="1"/>
          <p:nvPr/>
        </p:nvSpPr>
        <p:spPr>
          <a:xfrm>
            <a:off x="2790927" y="3252819"/>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Dàn cày cao</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Disc plough</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95" name="object 63"/>
          <p:cNvSpPr txBox="1"/>
          <p:nvPr/>
        </p:nvSpPr>
        <p:spPr>
          <a:xfrm>
            <a:off x="12671488" y="2307803"/>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Xe phun thuốc</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Chemical sprayer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96" name="object 63"/>
          <p:cNvSpPr txBox="1"/>
          <p:nvPr/>
        </p:nvSpPr>
        <p:spPr>
          <a:xfrm>
            <a:off x="2891844" y="6765090"/>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Dàn xới</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Rotavator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97" name="object 63"/>
          <p:cNvSpPr txBox="1"/>
          <p:nvPr/>
        </p:nvSpPr>
        <p:spPr>
          <a:xfrm>
            <a:off x="8003773" y="5561189"/>
            <a:ext cx="240463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Xe vận chuyển trái cây</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Fruit loaded box</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98" name="object 63"/>
          <p:cNvSpPr txBox="1"/>
          <p:nvPr/>
        </p:nvSpPr>
        <p:spPr>
          <a:xfrm>
            <a:off x="7987197" y="7632700"/>
            <a:ext cx="4251364" cy="192360"/>
          </a:xfrm>
          <a:prstGeom prst="rect">
            <a:avLst/>
          </a:prstGeom>
        </p:spPr>
        <p:txBody>
          <a:bodyPr vert="horz" wrap="square" lIns="0" tIns="12700" rIns="0" bIns="0" rtlCol="0">
            <a:spAutoFit/>
          </a:bodyPr>
          <a:lstStyle/>
          <a:p>
            <a:pP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MÁY NÔNG LÂM NGHIỆP/ </a:t>
            </a: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AGRICULTUTAL MACHINERY</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99" name="object 63"/>
          <p:cNvSpPr txBox="1"/>
          <p:nvPr/>
        </p:nvSpPr>
        <p:spPr>
          <a:xfrm>
            <a:off x="2586594" y="9880709"/>
            <a:ext cx="2043955"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Bánh lồng</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Cage wheel/ Paddy wheel</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00" name="object 63"/>
          <p:cNvSpPr txBox="1"/>
          <p:nvPr/>
        </p:nvSpPr>
        <p:spPr>
          <a:xfrm>
            <a:off x="8693598" y="10011664"/>
            <a:ext cx="2043955"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Máy gặt đập</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Harvester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01" name="object 63"/>
          <p:cNvSpPr txBox="1"/>
          <p:nvPr/>
        </p:nvSpPr>
        <p:spPr>
          <a:xfrm>
            <a:off x="11783266" y="9966487"/>
            <a:ext cx="2043955"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Máy kéo</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Tractor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54" name="Rectangle 53"/>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SẢN PHẨM/ </a:t>
            </a:r>
            <a:r>
              <a:rPr lang="en-US" sz="1600" spc="-25">
                <a:solidFill>
                  <a:srgbClr val="5D5E5E"/>
                </a:solidFill>
                <a:latin typeface="Verdana" panose="020B0604030504040204" pitchFamily="34" charset="0"/>
                <a:ea typeface="Verdana" panose="020B0604030504040204" pitchFamily="34" charset="0"/>
                <a:cs typeface="Verdana" panose="020B0604030504040204" pitchFamily="34" charset="0"/>
              </a:rPr>
              <a:t>PRODUCTS</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p:nvPr/>
        </p:nvSpPr>
        <p:spPr>
          <a:xfrm>
            <a:off x="0" y="3563102"/>
            <a:ext cx="7557134" cy="0"/>
          </a:xfrm>
          <a:custGeom>
            <a:avLst/>
            <a:gdLst/>
            <a:ahLst/>
            <a:cxnLst/>
            <a:rect l="l" t="t" r="r" b="b"/>
            <a:pathLst>
              <a:path w="7557134">
                <a:moveTo>
                  <a:pt x="0" y="0"/>
                </a:moveTo>
                <a:lnTo>
                  <a:pt x="7556538" y="0"/>
                </a:lnTo>
              </a:path>
            </a:pathLst>
          </a:custGeom>
          <a:ln w="3175">
            <a:solidFill>
              <a:srgbClr val="58595B"/>
            </a:solidFill>
          </a:ln>
        </p:spPr>
        <p:txBody>
          <a:bodyPr wrap="square" lIns="0" tIns="0" rIns="0" bIns="0" rtlCol="0"/>
          <a:lstStyle/>
          <a:p>
            <a:endParaRPr/>
          </a:p>
        </p:txBody>
      </p:sp>
      <p:sp>
        <p:nvSpPr>
          <p:cNvPr id="9" name="object 9"/>
          <p:cNvSpPr/>
          <p:nvPr/>
        </p:nvSpPr>
        <p:spPr>
          <a:xfrm>
            <a:off x="0" y="0"/>
            <a:ext cx="7557134" cy="3564254"/>
          </a:xfrm>
          <a:custGeom>
            <a:avLst/>
            <a:gdLst/>
            <a:ahLst/>
            <a:cxnLst/>
            <a:rect l="l" t="t" r="r" b="b"/>
            <a:pathLst>
              <a:path w="7557134" h="3564254">
                <a:moveTo>
                  <a:pt x="0" y="0"/>
                </a:moveTo>
                <a:lnTo>
                  <a:pt x="7556538" y="0"/>
                </a:lnTo>
                <a:lnTo>
                  <a:pt x="7556538" y="3564001"/>
                </a:lnTo>
              </a:path>
            </a:pathLst>
          </a:custGeom>
          <a:ln w="3594">
            <a:solidFill>
              <a:srgbClr val="58595B"/>
            </a:solidFill>
          </a:ln>
        </p:spPr>
        <p:txBody>
          <a:bodyPr wrap="square" lIns="0" tIns="0" rIns="0" bIns="0" rtlCol="0"/>
          <a:lstStyle/>
          <a:p>
            <a:endParaRPr/>
          </a:p>
        </p:txBody>
      </p:sp>
      <p:sp>
        <p:nvSpPr>
          <p:cNvPr id="11" name="object 11"/>
          <p:cNvSpPr/>
          <p:nvPr/>
        </p:nvSpPr>
        <p:spPr>
          <a:xfrm>
            <a:off x="0" y="7128002"/>
            <a:ext cx="7557134" cy="3564254"/>
          </a:xfrm>
          <a:custGeom>
            <a:avLst/>
            <a:gdLst/>
            <a:ahLst/>
            <a:cxnLst/>
            <a:rect l="l" t="t" r="r" b="b"/>
            <a:pathLst>
              <a:path w="7557134" h="3564254">
                <a:moveTo>
                  <a:pt x="7556538" y="3204006"/>
                </a:moveTo>
                <a:lnTo>
                  <a:pt x="0" y="3204006"/>
                </a:lnTo>
                <a:lnTo>
                  <a:pt x="0" y="3564001"/>
                </a:lnTo>
                <a:lnTo>
                  <a:pt x="7556538" y="3564001"/>
                </a:lnTo>
                <a:lnTo>
                  <a:pt x="7556538" y="3204006"/>
                </a:lnTo>
                <a:close/>
              </a:path>
              <a:path w="7557134" h="3564254">
                <a:moveTo>
                  <a:pt x="7556538" y="0"/>
                </a:moveTo>
                <a:lnTo>
                  <a:pt x="0" y="0"/>
                </a:lnTo>
                <a:lnTo>
                  <a:pt x="0" y="3131997"/>
                </a:lnTo>
                <a:lnTo>
                  <a:pt x="7556538" y="3131997"/>
                </a:lnTo>
                <a:lnTo>
                  <a:pt x="7556538" y="0"/>
                </a:lnTo>
                <a:close/>
              </a:path>
            </a:pathLst>
          </a:custGeom>
          <a:solidFill>
            <a:srgbClr val="FFFFFF"/>
          </a:solidFill>
        </p:spPr>
        <p:txBody>
          <a:bodyPr wrap="square" lIns="0" tIns="0" rIns="0" bIns="0" rtlCol="0"/>
          <a:lstStyle/>
          <a:p>
            <a:endParaRPr/>
          </a:p>
        </p:txBody>
      </p:sp>
      <p:sp>
        <p:nvSpPr>
          <p:cNvPr id="12" name="object 12"/>
          <p:cNvSpPr/>
          <p:nvPr/>
        </p:nvSpPr>
        <p:spPr>
          <a:xfrm>
            <a:off x="0" y="7128002"/>
            <a:ext cx="7557134" cy="3564254"/>
          </a:xfrm>
          <a:custGeom>
            <a:avLst/>
            <a:gdLst/>
            <a:ahLst/>
            <a:cxnLst/>
            <a:rect l="l" t="t" r="r" b="b"/>
            <a:pathLst>
              <a:path w="7557134" h="3564254">
                <a:moveTo>
                  <a:pt x="7556538" y="3564001"/>
                </a:moveTo>
                <a:lnTo>
                  <a:pt x="0" y="3564001"/>
                </a:lnTo>
              </a:path>
              <a:path w="7557134" h="3564254">
                <a:moveTo>
                  <a:pt x="0" y="0"/>
                </a:moveTo>
                <a:lnTo>
                  <a:pt x="7556538" y="0"/>
                </a:lnTo>
                <a:lnTo>
                  <a:pt x="7556538" y="3564001"/>
                </a:lnTo>
              </a:path>
            </a:pathLst>
          </a:custGeom>
          <a:ln w="3594">
            <a:solidFill>
              <a:srgbClr val="58595B"/>
            </a:solidFill>
          </a:ln>
        </p:spPr>
        <p:txBody>
          <a:bodyPr wrap="square" lIns="0" tIns="0" rIns="0" bIns="0" rtlCol="0"/>
          <a:lstStyle/>
          <a:p>
            <a:endParaRPr/>
          </a:p>
        </p:txBody>
      </p:sp>
      <p:sp>
        <p:nvSpPr>
          <p:cNvPr id="14" name="object 14"/>
          <p:cNvSpPr/>
          <p:nvPr/>
        </p:nvSpPr>
        <p:spPr>
          <a:xfrm>
            <a:off x="7556537" y="3564001"/>
            <a:ext cx="7560309" cy="3564254"/>
          </a:xfrm>
          <a:custGeom>
            <a:avLst/>
            <a:gdLst/>
            <a:ahLst/>
            <a:cxnLst/>
            <a:rect l="l" t="t" r="r" b="b"/>
            <a:pathLst>
              <a:path w="7560309" h="3564254">
                <a:moveTo>
                  <a:pt x="7559992" y="0"/>
                </a:moveTo>
                <a:lnTo>
                  <a:pt x="0" y="0"/>
                </a:lnTo>
                <a:lnTo>
                  <a:pt x="0" y="3564001"/>
                </a:lnTo>
                <a:lnTo>
                  <a:pt x="7559992" y="3564001"/>
                </a:lnTo>
                <a:lnTo>
                  <a:pt x="7559992" y="0"/>
                </a:lnTo>
                <a:close/>
              </a:path>
            </a:pathLst>
          </a:custGeom>
          <a:solidFill>
            <a:srgbClr val="FFFFFF"/>
          </a:solidFill>
        </p:spPr>
        <p:txBody>
          <a:bodyPr wrap="square" lIns="0" tIns="0" rIns="0" bIns="0" rtlCol="0"/>
          <a:lstStyle/>
          <a:p>
            <a:endParaRPr/>
          </a:p>
        </p:txBody>
      </p:sp>
      <p:sp>
        <p:nvSpPr>
          <p:cNvPr id="15" name="object 15"/>
          <p:cNvSpPr/>
          <p:nvPr/>
        </p:nvSpPr>
        <p:spPr>
          <a:xfrm>
            <a:off x="7556563" y="3564001"/>
            <a:ext cx="7560309" cy="3564254"/>
          </a:xfrm>
          <a:custGeom>
            <a:avLst/>
            <a:gdLst/>
            <a:ahLst/>
            <a:cxnLst/>
            <a:rect l="l" t="t" r="r" b="b"/>
            <a:pathLst>
              <a:path w="7560309" h="3564254">
                <a:moveTo>
                  <a:pt x="7559992" y="3564001"/>
                </a:moveTo>
                <a:lnTo>
                  <a:pt x="0" y="3564001"/>
                </a:lnTo>
                <a:lnTo>
                  <a:pt x="0" y="0"/>
                </a:lnTo>
                <a:lnTo>
                  <a:pt x="7559992" y="0"/>
                </a:lnTo>
                <a:lnTo>
                  <a:pt x="7559992" y="3564001"/>
                </a:lnTo>
                <a:close/>
              </a:path>
            </a:pathLst>
          </a:custGeom>
          <a:ln w="3594">
            <a:solidFill>
              <a:srgbClr val="58595B"/>
            </a:solidFill>
          </a:ln>
        </p:spPr>
        <p:txBody>
          <a:bodyPr wrap="square" lIns="0" tIns="0" rIns="0" bIns="0" rtlCol="0"/>
          <a:lstStyle/>
          <a:p>
            <a:endParaRPr/>
          </a:p>
        </p:txBody>
      </p:sp>
      <p:sp>
        <p:nvSpPr>
          <p:cNvPr id="16" name="object 16"/>
          <p:cNvSpPr/>
          <p:nvPr/>
        </p:nvSpPr>
        <p:spPr>
          <a:xfrm>
            <a:off x="0" y="10260000"/>
            <a:ext cx="15116810" cy="72390"/>
          </a:xfrm>
          <a:custGeom>
            <a:avLst/>
            <a:gdLst/>
            <a:ahLst/>
            <a:cxnLst/>
            <a:rect l="l" t="t" r="r" b="b"/>
            <a:pathLst>
              <a:path w="15116810" h="72390">
                <a:moveTo>
                  <a:pt x="15116556" y="0"/>
                </a:moveTo>
                <a:lnTo>
                  <a:pt x="0" y="0"/>
                </a:lnTo>
                <a:lnTo>
                  <a:pt x="0" y="72008"/>
                </a:lnTo>
                <a:lnTo>
                  <a:pt x="15116556" y="72008"/>
                </a:lnTo>
                <a:lnTo>
                  <a:pt x="15116556" y="0"/>
                </a:lnTo>
                <a:close/>
              </a:path>
            </a:pathLst>
          </a:custGeom>
          <a:solidFill>
            <a:srgbClr val="BCBEC0"/>
          </a:solidFill>
        </p:spPr>
        <p:txBody>
          <a:bodyPr wrap="square" lIns="0" tIns="0" rIns="0" bIns="0" rtlCol="0"/>
          <a:lstStyle/>
          <a:p>
            <a:endParaRPr/>
          </a:p>
        </p:txBody>
      </p:sp>
      <p:sp>
        <p:nvSpPr>
          <p:cNvPr id="37" name="object 37"/>
          <p:cNvSpPr/>
          <p:nvPr/>
        </p:nvSpPr>
        <p:spPr>
          <a:xfrm>
            <a:off x="0" y="595325"/>
            <a:ext cx="878840" cy="107950"/>
          </a:xfrm>
          <a:custGeom>
            <a:avLst/>
            <a:gdLst/>
            <a:ahLst/>
            <a:cxnLst/>
            <a:rect l="l" t="t" r="r" b="b"/>
            <a:pathLst>
              <a:path w="878840" h="107950">
                <a:moveTo>
                  <a:pt x="0" y="0"/>
                </a:moveTo>
                <a:lnTo>
                  <a:pt x="0" y="107365"/>
                </a:lnTo>
                <a:lnTo>
                  <a:pt x="878776" y="107365"/>
                </a:lnTo>
                <a:lnTo>
                  <a:pt x="878776" y="0"/>
                </a:lnTo>
                <a:lnTo>
                  <a:pt x="0" y="0"/>
                </a:lnTo>
                <a:close/>
              </a:path>
            </a:pathLst>
          </a:custGeom>
          <a:solidFill>
            <a:srgbClr val="02539C"/>
          </a:solidFill>
        </p:spPr>
        <p:txBody>
          <a:bodyPr wrap="square" lIns="0" tIns="0" rIns="0" bIns="0" rtlCol="0"/>
          <a:lstStyle/>
          <a:p>
            <a:endParaRPr/>
          </a:p>
        </p:txBody>
      </p:sp>
      <p:sp>
        <p:nvSpPr>
          <p:cNvPr id="38" name="object 38"/>
          <p:cNvSpPr/>
          <p:nvPr/>
        </p:nvSpPr>
        <p:spPr>
          <a:xfrm>
            <a:off x="554528" y="487007"/>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20"/>
                </a:lnTo>
                <a:lnTo>
                  <a:pt x="4786" y="286849"/>
                </a:lnTo>
                <a:lnTo>
                  <a:pt x="17829" y="306168"/>
                </a:lnTo>
                <a:lnTo>
                  <a:pt x="37156" y="319205"/>
                </a:lnTo>
                <a:lnTo>
                  <a:pt x="60794" y="323989"/>
                </a:lnTo>
                <a:lnTo>
                  <a:pt x="263220" y="323989"/>
                </a:lnTo>
                <a:lnTo>
                  <a:pt x="286856" y="319205"/>
                </a:lnTo>
                <a:lnTo>
                  <a:pt x="306179" y="306168"/>
                </a:lnTo>
                <a:lnTo>
                  <a:pt x="319218" y="286849"/>
                </a:lnTo>
                <a:lnTo>
                  <a:pt x="324002" y="263220"/>
                </a:lnTo>
                <a:lnTo>
                  <a:pt x="324002" y="60769"/>
                </a:lnTo>
                <a:lnTo>
                  <a:pt x="319218" y="37134"/>
                </a:lnTo>
                <a:lnTo>
                  <a:pt x="306179" y="17816"/>
                </a:lnTo>
                <a:lnTo>
                  <a:pt x="286856" y="4782"/>
                </a:lnTo>
                <a:lnTo>
                  <a:pt x="263220" y="0"/>
                </a:lnTo>
                <a:close/>
              </a:path>
            </a:pathLst>
          </a:custGeom>
          <a:solidFill>
            <a:srgbClr val="BCBEC0"/>
          </a:solidFill>
        </p:spPr>
        <p:txBody>
          <a:bodyPr wrap="square" lIns="0" tIns="0" rIns="0" bIns="0" rtlCol="0"/>
          <a:lstStyle/>
          <a:p>
            <a:endParaRPr/>
          </a:p>
        </p:txBody>
      </p:sp>
      <p:sp>
        <p:nvSpPr>
          <p:cNvPr id="39" name="object 39"/>
          <p:cNvSpPr/>
          <p:nvPr/>
        </p:nvSpPr>
        <p:spPr>
          <a:xfrm>
            <a:off x="563521" y="496011"/>
            <a:ext cx="306070" cy="306070"/>
          </a:xfrm>
          <a:custGeom>
            <a:avLst/>
            <a:gdLst/>
            <a:ahLst/>
            <a:cxnLst/>
            <a:rect l="l" t="t" r="r" b="b"/>
            <a:pathLst>
              <a:path w="306069" h="306070">
                <a:moveTo>
                  <a:pt x="252590" y="0"/>
                </a:moveTo>
                <a:lnTo>
                  <a:pt x="53428" y="0"/>
                </a:lnTo>
                <a:lnTo>
                  <a:pt x="32655" y="4202"/>
                </a:lnTo>
                <a:lnTo>
                  <a:pt x="15670" y="15659"/>
                </a:lnTo>
                <a:lnTo>
                  <a:pt x="4206" y="32639"/>
                </a:lnTo>
                <a:lnTo>
                  <a:pt x="0" y="53416"/>
                </a:lnTo>
                <a:lnTo>
                  <a:pt x="0" y="252577"/>
                </a:lnTo>
                <a:lnTo>
                  <a:pt x="4206" y="273348"/>
                </a:lnTo>
                <a:lnTo>
                  <a:pt x="15670" y="290329"/>
                </a:lnTo>
                <a:lnTo>
                  <a:pt x="32655" y="301789"/>
                </a:lnTo>
                <a:lnTo>
                  <a:pt x="53428" y="305993"/>
                </a:lnTo>
                <a:lnTo>
                  <a:pt x="252590" y="305993"/>
                </a:lnTo>
                <a:lnTo>
                  <a:pt x="273355" y="301789"/>
                </a:lnTo>
                <a:lnTo>
                  <a:pt x="290337" y="290329"/>
                </a:lnTo>
                <a:lnTo>
                  <a:pt x="301800" y="273348"/>
                </a:lnTo>
                <a:lnTo>
                  <a:pt x="306006" y="252577"/>
                </a:lnTo>
                <a:lnTo>
                  <a:pt x="306006" y="53416"/>
                </a:lnTo>
                <a:lnTo>
                  <a:pt x="301800" y="32639"/>
                </a:lnTo>
                <a:lnTo>
                  <a:pt x="290337" y="15659"/>
                </a:lnTo>
                <a:lnTo>
                  <a:pt x="273355" y="4202"/>
                </a:lnTo>
                <a:lnTo>
                  <a:pt x="252590" y="0"/>
                </a:lnTo>
                <a:close/>
              </a:path>
            </a:pathLst>
          </a:custGeom>
          <a:solidFill>
            <a:srgbClr val="FFFFFF"/>
          </a:solidFill>
        </p:spPr>
        <p:txBody>
          <a:bodyPr wrap="square" lIns="0" tIns="0" rIns="0" bIns="0" rtlCol="0"/>
          <a:lstStyle/>
          <a:p>
            <a:endParaRPr/>
          </a:p>
        </p:txBody>
      </p:sp>
      <p:sp>
        <p:nvSpPr>
          <p:cNvPr id="40" name="object 40"/>
          <p:cNvSpPr/>
          <p:nvPr/>
        </p:nvSpPr>
        <p:spPr>
          <a:xfrm>
            <a:off x="599530" y="532015"/>
            <a:ext cx="234315" cy="234315"/>
          </a:xfrm>
          <a:custGeom>
            <a:avLst/>
            <a:gdLst/>
            <a:ahLst/>
            <a:cxnLst/>
            <a:rect l="l" t="t" r="r" b="b"/>
            <a:pathLst>
              <a:path w="234315" h="234315">
                <a:moveTo>
                  <a:pt x="226174" y="0"/>
                </a:moveTo>
                <a:lnTo>
                  <a:pt x="7810" y="0"/>
                </a:lnTo>
                <a:lnTo>
                  <a:pt x="0" y="7797"/>
                </a:lnTo>
                <a:lnTo>
                  <a:pt x="0" y="226174"/>
                </a:lnTo>
                <a:lnTo>
                  <a:pt x="7810" y="233972"/>
                </a:lnTo>
                <a:lnTo>
                  <a:pt x="226174" y="233972"/>
                </a:lnTo>
                <a:lnTo>
                  <a:pt x="234010" y="226174"/>
                </a:lnTo>
                <a:lnTo>
                  <a:pt x="234010" y="7797"/>
                </a:lnTo>
                <a:close/>
              </a:path>
            </a:pathLst>
          </a:custGeom>
          <a:solidFill>
            <a:srgbClr val="BCBEC0"/>
          </a:solidFill>
        </p:spPr>
        <p:txBody>
          <a:bodyPr wrap="square" lIns="0" tIns="0" rIns="0" bIns="0" rtlCol="0"/>
          <a:lstStyle/>
          <a:p>
            <a:endParaRPr/>
          </a:p>
        </p:txBody>
      </p:sp>
      <p:sp>
        <p:nvSpPr>
          <p:cNvPr id="43" name="object 43"/>
          <p:cNvSpPr/>
          <p:nvPr/>
        </p:nvSpPr>
        <p:spPr>
          <a:xfrm>
            <a:off x="7921916" y="1035304"/>
            <a:ext cx="3066542" cy="1835327"/>
          </a:xfrm>
          <a:prstGeom prst="rect">
            <a:avLst/>
          </a:prstGeom>
          <a:blipFill>
            <a:blip r:embed="rId2" cstate="print"/>
            <a:stretch>
              <a:fillRect/>
            </a:stretch>
          </a:blipFill>
        </p:spPr>
        <p:txBody>
          <a:bodyPr wrap="square" lIns="0" tIns="0" rIns="0" bIns="0" rtlCol="0"/>
          <a:lstStyle/>
          <a:p>
            <a:endParaRPr/>
          </a:p>
        </p:txBody>
      </p:sp>
      <p:sp>
        <p:nvSpPr>
          <p:cNvPr id="47" name="object 47"/>
          <p:cNvSpPr/>
          <p:nvPr/>
        </p:nvSpPr>
        <p:spPr>
          <a:xfrm>
            <a:off x="8173199" y="7329475"/>
            <a:ext cx="3401745" cy="2103818"/>
          </a:xfrm>
          <a:prstGeom prst="rect">
            <a:avLst/>
          </a:prstGeom>
          <a:blipFill>
            <a:blip r:embed="rId3" cstate="print"/>
            <a:stretch>
              <a:fillRect/>
            </a:stretch>
          </a:blipFill>
        </p:spPr>
        <p:txBody>
          <a:bodyPr wrap="square" lIns="0" tIns="0" rIns="0" bIns="0" rtlCol="0"/>
          <a:lstStyle/>
          <a:p>
            <a:endParaRPr/>
          </a:p>
        </p:txBody>
      </p:sp>
      <p:sp>
        <p:nvSpPr>
          <p:cNvPr id="48" name="object 48"/>
          <p:cNvSpPr/>
          <p:nvPr/>
        </p:nvSpPr>
        <p:spPr>
          <a:xfrm>
            <a:off x="11773877" y="7742504"/>
            <a:ext cx="2779255" cy="1729079"/>
          </a:xfrm>
          <a:prstGeom prst="rect">
            <a:avLst/>
          </a:prstGeom>
          <a:blipFill>
            <a:blip r:embed="rId4" cstate="print"/>
            <a:stretch>
              <a:fillRect/>
            </a:stretch>
          </a:blipFill>
        </p:spPr>
        <p:txBody>
          <a:bodyPr wrap="square" lIns="0" tIns="0" rIns="0" bIns="0" rtlCol="0"/>
          <a:lstStyle/>
          <a:p>
            <a:endParaRPr/>
          </a:p>
        </p:txBody>
      </p:sp>
      <p:sp>
        <p:nvSpPr>
          <p:cNvPr id="50" name="object 50"/>
          <p:cNvSpPr/>
          <p:nvPr/>
        </p:nvSpPr>
        <p:spPr>
          <a:xfrm>
            <a:off x="8276005" y="4392346"/>
            <a:ext cx="3137585" cy="1937054"/>
          </a:xfrm>
          <a:prstGeom prst="rect">
            <a:avLst/>
          </a:prstGeom>
          <a:blipFill>
            <a:blip r:embed="rId5" cstate="print"/>
            <a:stretch>
              <a:fillRect/>
            </a:stretch>
          </a:blipFill>
        </p:spPr>
        <p:txBody>
          <a:bodyPr wrap="square" lIns="0" tIns="0" rIns="0" bIns="0" rtlCol="0"/>
          <a:lstStyle/>
          <a:p>
            <a:endParaRPr/>
          </a:p>
        </p:txBody>
      </p:sp>
      <p:sp>
        <p:nvSpPr>
          <p:cNvPr id="51" name="object 51"/>
          <p:cNvSpPr/>
          <p:nvPr/>
        </p:nvSpPr>
        <p:spPr>
          <a:xfrm>
            <a:off x="11583377" y="4214038"/>
            <a:ext cx="3179737" cy="2093048"/>
          </a:xfrm>
          <a:prstGeom prst="rect">
            <a:avLst/>
          </a:prstGeom>
          <a:blipFill>
            <a:blip r:embed="rId6" cstate="print"/>
            <a:stretch>
              <a:fillRect/>
            </a:stretch>
          </a:blipFill>
        </p:spPr>
        <p:txBody>
          <a:bodyPr wrap="square" lIns="0" tIns="0" rIns="0" bIns="0" rtlCol="0"/>
          <a:lstStyle/>
          <a:p>
            <a:endParaRPr/>
          </a:p>
        </p:txBody>
      </p:sp>
      <p:sp>
        <p:nvSpPr>
          <p:cNvPr id="52" name="object 52"/>
          <p:cNvSpPr/>
          <p:nvPr/>
        </p:nvSpPr>
        <p:spPr>
          <a:xfrm>
            <a:off x="12013145" y="1207198"/>
            <a:ext cx="2474531" cy="1464271"/>
          </a:xfrm>
          <a:prstGeom prst="rect">
            <a:avLst/>
          </a:prstGeom>
          <a:blipFill>
            <a:blip r:embed="rId7" cstate="print"/>
            <a:stretch>
              <a:fillRect/>
            </a:stretch>
          </a:blipFill>
        </p:spPr>
        <p:txBody>
          <a:bodyPr wrap="square" lIns="0" tIns="0" rIns="0" bIns="0" rtlCol="0"/>
          <a:lstStyle/>
          <a:p>
            <a:endParaRPr/>
          </a:p>
        </p:txBody>
      </p:sp>
      <p:sp>
        <p:nvSpPr>
          <p:cNvPr id="61" name="object 61"/>
          <p:cNvSpPr/>
          <p:nvPr/>
        </p:nvSpPr>
        <p:spPr>
          <a:xfrm>
            <a:off x="0" y="3551745"/>
            <a:ext cx="15119984" cy="22720"/>
          </a:xfrm>
          <a:prstGeom prst="rect">
            <a:avLst/>
          </a:prstGeom>
          <a:blipFill>
            <a:blip r:embed="rId8" cstate="print"/>
            <a:stretch>
              <a:fillRect/>
            </a:stretch>
          </a:blipFill>
        </p:spPr>
        <p:txBody>
          <a:bodyPr wrap="square" lIns="0" tIns="0" rIns="0" bIns="0" rtlCol="0"/>
          <a:lstStyle/>
          <a:p>
            <a:endParaRPr/>
          </a:p>
        </p:txBody>
      </p:sp>
      <p:sp>
        <p:nvSpPr>
          <p:cNvPr id="62" name="object 62"/>
          <p:cNvSpPr/>
          <p:nvPr/>
        </p:nvSpPr>
        <p:spPr>
          <a:xfrm>
            <a:off x="0" y="7115746"/>
            <a:ext cx="15119984" cy="22720"/>
          </a:xfrm>
          <a:prstGeom prst="rect">
            <a:avLst/>
          </a:prstGeom>
          <a:blipFill>
            <a:blip r:embed="rId8" cstate="print"/>
            <a:stretch>
              <a:fillRect/>
            </a:stretch>
          </a:blipFill>
        </p:spPr>
        <p:txBody>
          <a:bodyPr wrap="square" lIns="0" tIns="0" rIns="0" bIns="0" rtlCol="0"/>
          <a:lstStyle/>
          <a:p>
            <a:endParaRPr/>
          </a:p>
        </p:txBody>
      </p:sp>
      <p:sp>
        <p:nvSpPr>
          <p:cNvPr id="89" name="object 89"/>
          <p:cNvSpPr/>
          <p:nvPr/>
        </p:nvSpPr>
        <p:spPr>
          <a:xfrm>
            <a:off x="2791294" y="1484185"/>
            <a:ext cx="1971840" cy="1280363"/>
          </a:xfrm>
          <a:prstGeom prst="rect">
            <a:avLst/>
          </a:prstGeom>
          <a:blipFill>
            <a:blip r:embed="rId9" cstate="print"/>
            <a:stretch>
              <a:fillRect/>
            </a:stretch>
          </a:blipFill>
        </p:spPr>
        <p:txBody>
          <a:bodyPr wrap="square" lIns="0" tIns="0" rIns="0" bIns="0" rtlCol="0"/>
          <a:lstStyle/>
          <a:p>
            <a:endParaRPr/>
          </a:p>
        </p:txBody>
      </p:sp>
      <p:sp>
        <p:nvSpPr>
          <p:cNvPr id="90" name="object 90"/>
          <p:cNvSpPr/>
          <p:nvPr/>
        </p:nvSpPr>
        <p:spPr>
          <a:xfrm>
            <a:off x="5155768" y="1636731"/>
            <a:ext cx="1892693" cy="1091736"/>
          </a:xfrm>
          <a:prstGeom prst="rect">
            <a:avLst/>
          </a:prstGeom>
          <a:blipFill>
            <a:blip r:embed="rId10" cstate="print"/>
            <a:stretch>
              <a:fillRect/>
            </a:stretch>
          </a:blipFill>
        </p:spPr>
        <p:txBody>
          <a:bodyPr wrap="square" lIns="0" tIns="0" rIns="0" bIns="0" rtlCol="0"/>
          <a:lstStyle/>
          <a:p>
            <a:endParaRPr/>
          </a:p>
        </p:txBody>
      </p:sp>
      <p:sp>
        <p:nvSpPr>
          <p:cNvPr id="92" name="object 92"/>
          <p:cNvSpPr/>
          <p:nvPr/>
        </p:nvSpPr>
        <p:spPr>
          <a:xfrm>
            <a:off x="888933" y="4743259"/>
            <a:ext cx="2182583" cy="1637868"/>
          </a:xfrm>
          <a:prstGeom prst="rect">
            <a:avLst/>
          </a:prstGeom>
          <a:blipFill>
            <a:blip r:embed="rId11" cstate="print"/>
            <a:stretch>
              <a:fillRect/>
            </a:stretch>
          </a:blipFill>
        </p:spPr>
        <p:txBody>
          <a:bodyPr wrap="square" lIns="0" tIns="0" rIns="0" bIns="0" rtlCol="0"/>
          <a:lstStyle/>
          <a:p>
            <a:endParaRPr/>
          </a:p>
        </p:txBody>
      </p:sp>
      <p:sp>
        <p:nvSpPr>
          <p:cNvPr id="94" name="object 94"/>
          <p:cNvSpPr/>
          <p:nvPr/>
        </p:nvSpPr>
        <p:spPr>
          <a:xfrm>
            <a:off x="5339918" y="8090920"/>
            <a:ext cx="1797545" cy="1363722"/>
          </a:xfrm>
          <a:prstGeom prst="rect">
            <a:avLst/>
          </a:prstGeom>
          <a:blipFill>
            <a:blip r:embed="rId12" cstate="print"/>
            <a:stretch>
              <a:fillRect/>
            </a:stretch>
          </a:blipFill>
        </p:spPr>
        <p:txBody>
          <a:bodyPr wrap="square" lIns="0" tIns="0" rIns="0" bIns="0" rtlCol="0"/>
          <a:lstStyle/>
          <a:p>
            <a:endParaRPr/>
          </a:p>
        </p:txBody>
      </p:sp>
      <p:sp>
        <p:nvSpPr>
          <p:cNvPr id="96" name="object 96"/>
          <p:cNvSpPr/>
          <p:nvPr/>
        </p:nvSpPr>
        <p:spPr>
          <a:xfrm>
            <a:off x="596480" y="7942389"/>
            <a:ext cx="2011895" cy="1526273"/>
          </a:xfrm>
          <a:prstGeom prst="rect">
            <a:avLst/>
          </a:prstGeom>
          <a:blipFill>
            <a:blip r:embed="rId13" cstate="print"/>
            <a:stretch>
              <a:fillRect/>
            </a:stretch>
          </a:blipFill>
        </p:spPr>
        <p:txBody>
          <a:bodyPr wrap="square" lIns="0" tIns="0" rIns="0" bIns="0" rtlCol="0"/>
          <a:lstStyle/>
          <a:p>
            <a:endParaRPr/>
          </a:p>
        </p:txBody>
      </p:sp>
      <p:sp>
        <p:nvSpPr>
          <p:cNvPr id="98" name="object 98"/>
          <p:cNvSpPr/>
          <p:nvPr/>
        </p:nvSpPr>
        <p:spPr>
          <a:xfrm>
            <a:off x="2858071" y="8098714"/>
            <a:ext cx="2157806" cy="1470461"/>
          </a:xfrm>
          <a:prstGeom prst="rect">
            <a:avLst/>
          </a:prstGeom>
          <a:blipFill>
            <a:blip r:embed="rId14" cstate="print"/>
            <a:stretch>
              <a:fillRect/>
            </a:stretch>
          </a:blipFill>
        </p:spPr>
        <p:txBody>
          <a:bodyPr wrap="square" lIns="0" tIns="0" rIns="0" bIns="0" rtlCol="0"/>
          <a:lstStyle/>
          <a:p>
            <a:endParaRPr/>
          </a:p>
        </p:txBody>
      </p:sp>
      <p:sp>
        <p:nvSpPr>
          <p:cNvPr id="100" name="object 100"/>
          <p:cNvSpPr/>
          <p:nvPr/>
        </p:nvSpPr>
        <p:spPr>
          <a:xfrm>
            <a:off x="3920807" y="4655578"/>
            <a:ext cx="3127755" cy="1787270"/>
          </a:xfrm>
          <a:prstGeom prst="rect">
            <a:avLst/>
          </a:prstGeom>
          <a:blipFill>
            <a:blip r:embed="rId15" cstate="print"/>
            <a:stretch>
              <a:fillRect/>
            </a:stretch>
          </a:blipFill>
        </p:spPr>
        <p:txBody>
          <a:bodyPr wrap="square" lIns="0" tIns="0" rIns="0" bIns="0" rtlCol="0"/>
          <a:lstStyle/>
          <a:p>
            <a:endParaRPr/>
          </a:p>
        </p:txBody>
      </p:sp>
      <p:sp>
        <p:nvSpPr>
          <p:cNvPr id="101" name="object 101"/>
          <p:cNvSpPr/>
          <p:nvPr/>
        </p:nvSpPr>
        <p:spPr>
          <a:xfrm>
            <a:off x="351595" y="1325207"/>
            <a:ext cx="2110105" cy="1409077"/>
          </a:xfrm>
          <a:prstGeom prst="rect">
            <a:avLst/>
          </a:prstGeom>
          <a:blipFill>
            <a:blip r:embed="rId16" cstate="print"/>
            <a:stretch>
              <a:fillRect/>
            </a:stretch>
          </a:blipFill>
        </p:spPr>
        <p:txBody>
          <a:bodyPr wrap="square" lIns="0" tIns="0" rIns="0" bIns="0" rtlCol="0"/>
          <a:lstStyle/>
          <a:p>
            <a:endParaRPr/>
          </a:p>
        </p:txBody>
      </p:sp>
      <p:sp>
        <p:nvSpPr>
          <p:cNvPr id="102" name="object 102"/>
          <p:cNvSpPr/>
          <p:nvPr/>
        </p:nvSpPr>
        <p:spPr>
          <a:xfrm>
            <a:off x="544810" y="10162640"/>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BCBEC0"/>
          </a:solidFill>
        </p:spPr>
        <p:txBody>
          <a:bodyPr wrap="square" lIns="0" tIns="0" rIns="0" bIns="0" rtlCol="0"/>
          <a:lstStyle/>
          <a:p>
            <a:endParaRPr/>
          </a:p>
        </p:txBody>
      </p:sp>
      <p:sp>
        <p:nvSpPr>
          <p:cNvPr id="103" name="object 103"/>
          <p:cNvSpPr/>
          <p:nvPr/>
        </p:nvSpPr>
        <p:spPr>
          <a:xfrm>
            <a:off x="544810" y="10162640"/>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50800">
            <a:solidFill>
              <a:srgbClr val="BCBEC0"/>
            </a:solidFill>
          </a:ln>
        </p:spPr>
        <p:txBody>
          <a:bodyPr wrap="square" lIns="0" tIns="0" rIns="0" bIns="0" rtlCol="0"/>
          <a:lstStyle/>
          <a:p>
            <a:endParaRPr/>
          </a:p>
        </p:txBody>
      </p:sp>
      <p:sp>
        <p:nvSpPr>
          <p:cNvPr id="104" name="object 104"/>
          <p:cNvSpPr/>
          <p:nvPr/>
        </p:nvSpPr>
        <p:spPr>
          <a:xfrm>
            <a:off x="544810" y="10162640"/>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FFFFFF"/>
          </a:solidFill>
        </p:spPr>
        <p:txBody>
          <a:bodyPr wrap="square" lIns="0" tIns="0" rIns="0" bIns="0" rtlCol="0"/>
          <a:lstStyle/>
          <a:p>
            <a:endParaRPr/>
          </a:p>
        </p:txBody>
      </p:sp>
      <p:sp>
        <p:nvSpPr>
          <p:cNvPr id="105" name="object 105"/>
          <p:cNvSpPr/>
          <p:nvPr/>
        </p:nvSpPr>
        <p:spPr>
          <a:xfrm>
            <a:off x="544810" y="10162640"/>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38100">
            <a:solidFill>
              <a:srgbClr val="FFFFFF"/>
            </a:solidFill>
          </a:ln>
        </p:spPr>
        <p:txBody>
          <a:bodyPr wrap="square" lIns="0" tIns="0" rIns="0" bIns="0" rtlCol="0"/>
          <a:lstStyle/>
          <a:p>
            <a:endParaRPr/>
          </a:p>
        </p:txBody>
      </p:sp>
      <p:sp>
        <p:nvSpPr>
          <p:cNvPr id="106" name="object 106"/>
          <p:cNvSpPr/>
          <p:nvPr/>
        </p:nvSpPr>
        <p:spPr>
          <a:xfrm>
            <a:off x="594965" y="10247375"/>
            <a:ext cx="168047" cy="119548"/>
          </a:xfrm>
          <a:prstGeom prst="rect">
            <a:avLst/>
          </a:prstGeom>
          <a:blipFill>
            <a:blip r:embed="rId17" cstate="print"/>
            <a:stretch>
              <a:fillRect/>
            </a:stretch>
          </a:blipFill>
        </p:spPr>
        <p:txBody>
          <a:bodyPr wrap="square" lIns="0" tIns="0" rIns="0" bIns="0" rtlCol="0"/>
          <a:lstStyle/>
          <a:p>
            <a:endParaRPr/>
          </a:p>
        </p:txBody>
      </p:sp>
      <p:sp>
        <p:nvSpPr>
          <p:cNvPr id="107" name="object 107"/>
          <p:cNvSpPr/>
          <p:nvPr/>
        </p:nvSpPr>
        <p:spPr>
          <a:xfrm>
            <a:off x="14301571" y="10162640"/>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BCBEC0"/>
          </a:solidFill>
        </p:spPr>
        <p:txBody>
          <a:bodyPr wrap="square" lIns="0" tIns="0" rIns="0" bIns="0" rtlCol="0"/>
          <a:lstStyle/>
          <a:p>
            <a:endParaRPr/>
          </a:p>
        </p:txBody>
      </p:sp>
      <p:sp>
        <p:nvSpPr>
          <p:cNvPr id="108" name="object 108"/>
          <p:cNvSpPr/>
          <p:nvPr/>
        </p:nvSpPr>
        <p:spPr>
          <a:xfrm>
            <a:off x="14301571" y="10162640"/>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50800">
            <a:solidFill>
              <a:srgbClr val="BCBEC0"/>
            </a:solidFill>
          </a:ln>
        </p:spPr>
        <p:txBody>
          <a:bodyPr wrap="square" lIns="0" tIns="0" rIns="0" bIns="0" rtlCol="0"/>
          <a:lstStyle/>
          <a:p>
            <a:endParaRPr/>
          </a:p>
        </p:txBody>
      </p:sp>
      <p:sp>
        <p:nvSpPr>
          <p:cNvPr id="109" name="object 109"/>
          <p:cNvSpPr/>
          <p:nvPr/>
        </p:nvSpPr>
        <p:spPr>
          <a:xfrm>
            <a:off x="14301571" y="10162640"/>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FFFFFF"/>
          </a:solidFill>
        </p:spPr>
        <p:txBody>
          <a:bodyPr wrap="square" lIns="0" tIns="0" rIns="0" bIns="0" rtlCol="0"/>
          <a:lstStyle/>
          <a:p>
            <a:endParaRPr/>
          </a:p>
        </p:txBody>
      </p:sp>
      <p:sp>
        <p:nvSpPr>
          <p:cNvPr id="110" name="object 110"/>
          <p:cNvSpPr/>
          <p:nvPr/>
        </p:nvSpPr>
        <p:spPr>
          <a:xfrm>
            <a:off x="14301571" y="10162640"/>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38100">
            <a:solidFill>
              <a:srgbClr val="FFFFFF"/>
            </a:solidFill>
          </a:ln>
        </p:spPr>
        <p:txBody>
          <a:bodyPr wrap="square" lIns="0" tIns="0" rIns="0" bIns="0" rtlCol="0"/>
          <a:lstStyle/>
          <a:p>
            <a:endParaRPr/>
          </a:p>
        </p:txBody>
      </p:sp>
      <p:sp>
        <p:nvSpPr>
          <p:cNvPr id="111" name="object 111"/>
          <p:cNvSpPr/>
          <p:nvPr/>
        </p:nvSpPr>
        <p:spPr>
          <a:xfrm>
            <a:off x="14351635" y="10247375"/>
            <a:ext cx="73825" cy="117589"/>
          </a:xfrm>
          <a:prstGeom prst="rect">
            <a:avLst/>
          </a:prstGeom>
          <a:blipFill>
            <a:blip r:embed="rId18" cstate="print"/>
            <a:stretch>
              <a:fillRect/>
            </a:stretch>
          </a:blipFill>
        </p:spPr>
        <p:txBody>
          <a:bodyPr wrap="square" lIns="0" tIns="0" rIns="0" bIns="0" rtlCol="0"/>
          <a:lstStyle/>
          <a:p>
            <a:endParaRPr/>
          </a:p>
        </p:txBody>
      </p:sp>
      <p:sp>
        <p:nvSpPr>
          <p:cNvPr id="112" name="object 112"/>
          <p:cNvSpPr/>
          <p:nvPr/>
        </p:nvSpPr>
        <p:spPr>
          <a:xfrm>
            <a:off x="14453374" y="10249344"/>
            <a:ext cx="38735" cy="116205"/>
          </a:xfrm>
          <a:custGeom>
            <a:avLst/>
            <a:gdLst/>
            <a:ahLst/>
            <a:cxnLst/>
            <a:rect l="l" t="t" r="r" b="b"/>
            <a:pathLst>
              <a:path w="38734" h="116204">
                <a:moveTo>
                  <a:pt x="38607" y="0"/>
                </a:moveTo>
                <a:lnTo>
                  <a:pt x="25272" y="0"/>
                </a:lnTo>
                <a:lnTo>
                  <a:pt x="0" y="13512"/>
                </a:lnTo>
                <a:lnTo>
                  <a:pt x="3022" y="25425"/>
                </a:lnTo>
                <a:lnTo>
                  <a:pt x="23139" y="14579"/>
                </a:lnTo>
                <a:lnTo>
                  <a:pt x="23482" y="14579"/>
                </a:lnTo>
                <a:lnTo>
                  <a:pt x="23482" y="115620"/>
                </a:lnTo>
                <a:lnTo>
                  <a:pt x="38607" y="115620"/>
                </a:lnTo>
                <a:lnTo>
                  <a:pt x="38607" y="0"/>
                </a:lnTo>
                <a:close/>
              </a:path>
            </a:pathLst>
          </a:custGeom>
          <a:solidFill>
            <a:srgbClr val="58595B"/>
          </a:solidFill>
        </p:spPr>
        <p:txBody>
          <a:bodyPr wrap="square" lIns="0" tIns="0" rIns="0" bIns="0" rtlCol="0"/>
          <a:lstStyle/>
          <a:p>
            <a:endParaRPr/>
          </a:p>
        </p:txBody>
      </p:sp>
      <p:sp>
        <p:nvSpPr>
          <p:cNvPr id="113" name="object 63"/>
          <p:cNvSpPr txBox="1"/>
          <p:nvPr/>
        </p:nvSpPr>
        <p:spPr>
          <a:xfrm>
            <a:off x="1122908" y="4008949"/>
            <a:ext cx="4823406" cy="192360"/>
          </a:xfrm>
          <a:prstGeom prst="rect">
            <a:avLst/>
          </a:prstGeom>
        </p:spPr>
        <p:txBody>
          <a:bodyPr vert="horz" wrap="square" lIns="0" tIns="12700" rIns="0" bIns="0" rtlCol="0">
            <a:spAutoFit/>
          </a:bodyPr>
          <a:lstStyle/>
          <a:p>
            <a:pP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LINH KIỆN CƠ KHÍ Ô TÔ/ </a:t>
            </a:r>
            <a:r>
              <a:rPr lang="en-US" sz="1200" spc="-100">
                <a:solidFill>
                  <a:srgbClr val="58595B"/>
                </a:solidFill>
                <a:latin typeface="Verdana" panose="020B0604030504040204" pitchFamily="34" charset="0"/>
                <a:ea typeface="Verdana" panose="020B0604030504040204" pitchFamily="34" charset="0"/>
                <a:cs typeface="Verdana" panose="020B0604030504040204" pitchFamily="34" charset="0"/>
              </a:rPr>
              <a:t>AUTOMOBILE MECHANICAL COMPONENTS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14" name="object 63"/>
          <p:cNvSpPr txBox="1"/>
          <p:nvPr/>
        </p:nvSpPr>
        <p:spPr>
          <a:xfrm>
            <a:off x="1237975" y="6567483"/>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Hệ thống ống xả</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Exhaust systems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15" name="object 63"/>
          <p:cNvSpPr txBox="1"/>
          <p:nvPr/>
        </p:nvSpPr>
        <p:spPr>
          <a:xfrm>
            <a:off x="4373276" y="6623251"/>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Khung xương ghế</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Seat frames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16" name="object 63"/>
          <p:cNvSpPr txBox="1"/>
          <p:nvPr/>
        </p:nvSpPr>
        <p:spPr>
          <a:xfrm>
            <a:off x="1014803" y="934971"/>
            <a:ext cx="5769753" cy="192360"/>
          </a:xfrm>
          <a:prstGeom prst="rect">
            <a:avLst/>
          </a:prstGeom>
        </p:spPr>
        <p:txBody>
          <a:bodyPr vert="horz" wrap="square" lIns="0" tIns="12700" rIns="0" bIns="0" rtlCol="0">
            <a:spAutoFit/>
          </a:bodyPr>
          <a:lstStyle/>
          <a:p>
            <a:pP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LINH KIỆN XE CHUYÊN DỤNG/ </a:t>
            </a:r>
            <a:r>
              <a:rPr lang="en-US" sz="1200" spc="-100">
                <a:solidFill>
                  <a:srgbClr val="58595B"/>
                </a:solidFill>
                <a:latin typeface="Verdana" panose="020B0604030504040204" pitchFamily="34" charset="0"/>
                <a:ea typeface="Verdana" panose="020B0604030504040204" pitchFamily="34" charset="0"/>
                <a:cs typeface="Verdana" panose="020B0604030504040204" pitchFamily="34" charset="0"/>
              </a:rPr>
              <a:t>COMPONENTS FOR SPECIAL PURPOSE VEHICLES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18" name="object 63"/>
          <p:cNvSpPr txBox="1"/>
          <p:nvPr/>
        </p:nvSpPr>
        <p:spPr>
          <a:xfrm>
            <a:off x="7921916" y="918165"/>
            <a:ext cx="5769753" cy="192360"/>
          </a:xfrm>
          <a:prstGeom prst="rect">
            <a:avLst/>
          </a:prstGeom>
        </p:spPr>
        <p:txBody>
          <a:bodyPr vert="horz" wrap="square" lIns="0" tIns="12700" rIns="0" bIns="0" rtlCol="0">
            <a:spAutoFit/>
          </a:bodyPr>
          <a:lstStyle/>
          <a:p>
            <a:pP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CƠ KHÍ Ô TÔ/ </a:t>
            </a: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AUTOMOBILE MECHANICS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19" name="object 63"/>
          <p:cNvSpPr txBox="1"/>
          <p:nvPr/>
        </p:nvSpPr>
        <p:spPr>
          <a:xfrm>
            <a:off x="627899" y="3047273"/>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Bồn nhiên liệu</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Fuel tank</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0" name="object 63"/>
          <p:cNvSpPr txBox="1"/>
          <p:nvPr/>
        </p:nvSpPr>
        <p:spPr>
          <a:xfrm>
            <a:off x="2937681" y="2953076"/>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Sàn trượt</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Safety loader deck</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1" name="object 63"/>
          <p:cNvSpPr txBox="1"/>
          <p:nvPr/>
        </p:nvSpPr>
        <p:spPr>
          <a:xfrm>
            <a:off x="5284468" y="2953075"/>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Bộ boom xe tải cẩu</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Crane boom</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2" name="object 63"/>
          <p:cNvSpPr txBox="1"/>
          <p:nvPr/>
        </p:nvSpPr>
        <p:spPr>
          <a:xfrm>
            <a:off x="8990844" y="3071359"/>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Thùng ben</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Dump box</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3" name="object 63"/>
          <p:cNvSpPr txBox="1"/>
          <p:nvPr/>
        </p:nvSpPr>
        <p:spPr>
          <a:xfrm>
            <a:off x="12487350" y="3037645"/>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Thùng tải lửng</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Cargo box</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5" name="object 63"/>
          <p:cNvSpPr txBox="1"/>
          <p:nvPr/>
        </p:nvSpPr>
        <p:spPr>
          <a:xfrm>
            <a:off x="8990843" y="6602964"/>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Thùng kín</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Closed box</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6" name="object 63"/>
          <p:cNvSpPr txBox="1"/>
          <p:nvPr/>
        </p:nvSpPr>
        <p:spPr>
          <a:xfrm>
            <a:off x="12035856" y="6560130"/>
            <a:ext cx="2594564"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Thùng mui bạt</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Truck cargo box with covered canvas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7" name="object 63"/>
          <p:cNvSpPr txBox="1"/>
          <p:nvPr/>
        </p:nvSpPr>
        <p:spPr>
          <a:xfrm>
            <a:off x="958863" y="9699203"/>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Khung chassis</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Chassis frames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8" name="object 63"/>
          <p:cNvSpPr txBox="1"/>
          <p:nvPr/>
        </p:nvSpPr>
        <p:spPr>
          <a:xfrm>
            <a:off x="3077353" y="9699202"/>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Thùng dầu thủy lực</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Hydraulic tank</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29" name="object 63"/>
          <p:cNvSpPr txBox="1"/>
          <p:nvPr/>
        </p:nvSpPr>
        <p:spPr>
          <a:xfrm>
            <a:off x="5421044" y="9678337"/>
            <a:ext cx="163529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Ty ben thủy lực</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Hydraulic cylinders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30" name="object 63"/>
          <p:cNvSpPr txBox="1"/>
          <p:nvPr/>
        </p:nvSpPr>
        <p:spPr>
          <a:xfrm>
            <a:off x="8433731" y="9699203"/>
            <a:ext cx="2749513"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Thùng xe kết hợp hệ thống cẩu</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Cargo box with crane system</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131" name="object 63"/>
          <p:cNvSpPr txBox="1"/>
          <p:nvPr/>
        </p:nvSpPr>
        <p:spPr>
          <a:xfrm>
            <a:off x="11875653" y="9678336"/>
            <a:ext cx="2749513"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Thùng đông lạnh</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Refrigeration box</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7" name="Rectangle 66"/>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SẢN PHẨM/ </a:t>
            </a:r>
            <a:r>
              <a:rPr lang="en-US" sz="1600" spc="-25">
                <a:solidFill>
                  <a:srgbClr val="5D5E5E"/>
                </a:solidFill>
                <a:latin typeface="Verdana" panose="020B0604030504040204" pitchFamily="34" charset="0"/>
                <a:ea typeface="Verdana" panose="020B0604030504040204" pitchFamily="34" charset="0"/>
                <a:cs typeface="Verdana" panose="020B0604030504040204" pitchFamily="34" charset="0"/>
              </a:rPr>
              <a:t>PRODUCTS</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0"/>
            <a:ext cx="7560309" cy="10692130"/>
          </a:xfrm>
          <a:custGeom>
            <a:avLst/>
            <a:gdLst/>
            <a:ahLst/>
            <a:cxnLst/>
            <a:rect l="l" t="t" r="r" b="b"/>
            <a:pathLst>
              <a:path w="7560309" h="10692130">
                <a:moveTo>
                  <a:pt x="7560005" y="10691990"/>
                </a:moveTo>
                <a:lnTo>
                  <a:pt x="0" y="10691990"/>
                </a:lnTo>
                <a:lnTo>
                  <a:pt x="0" y="0"/>
                </a:lnTo>
                <a:lnTo>
                  <a:pt x="7560005" y="0"/>
                </a:lnTo>
                <a:lnTo>
                  <a:pt x="7560005" y="10691990"/>
                </a:lnTo>
                <a:close/>
              </a:path>
            </a:pathLst>
          </a:custGeom>
          <a:ln w="12700">
            <a:solidFill>
              <a:srgbClr val="231F20"/>
            </a:solidFill>
          </a:ln>
        </p:spPr>
        <p:txBody>
          <a:bodyPr wrap="square" lIns="0" tIns="0" rIns="0" bIns="0" rtlCol="0"/>
          <a:lstStyle/>
          <a:p>
            <a:endParaRPr/>
          </a:p>
        </p:txBody>
      </p:sp>
      <p:sp>
        <p:nvSpPr>
          <p:cNvPr id="4" name="object 4"/>
          <p:cNvSpPr/>
          <p:nvPr/>
        </p:nvSpPr>
        <p:spPr>
          <a:xfrm>
            <a:off x="360006" y="359994"/>
            <a:ext cx="6840220" cy="9972040"/>
          </a:xfrm>
          <a:custGeom>
            <a:avLst/>
            <a:gdLst/>
            <a:ahLst/>
            <a:cxnLst/>
            <a:rect l="l" t="t" r="r" b="b"/>
            <a:pathLst>
              <a:path w="6840220" h="9972040">
                <a:moveTo>
                  <a:pt x="0" y="0"/>
                </a:moveTo>
                <a:lnTo>
                  <a:pt x="6840004" y="0"/>
                </a:lnTo>
                <a:lnTo>
                  <a:pt x="6840004" y="9972001"/>
                </a:lnTo>
                <a:lnTo>
                  <a:pt x="0" y="9972001"/>
                </a:lnTo>
                <a:lnTo>
                  <a:pt x="0" y="0"/>
                </a:lnTo>
                <a:close/>
              </a:path>
              <a:path w="6840220" h="9972040">
                <a:moveTo>
                  <a:pt x="722566" y="720001"/>
                </a:moveTo>
                <a:lnTo>
                  <a:pt x="6122568" y="720001"/>
                </a:lnTo>
                <a:lnTo>
                  <a:pt x="6122568" y="9252000"/>
                </a:lnTo>
                <a:lnTo>
                  <a:pt x="722566" y="9252000"/>
                </a:lnTo>
                <a:lnTo>
                  <a:pt x="722566" y="720001"/>
                </a:lnTo>
                <a:close/>
              </a:path>
            </a:pathLst>
          </a:custGeom>
          <a:ln w="12700">
            <a:solidFill>
              <a:srgbClr val="231F20"/>
            </a:solidFill>
          </a:ln>
        </p:spPr>
        <p:txBody>
          <a:bodyPr wrap="square" lIns="0" tIns="0" rIns="0" bIns="0" rtlCol="0"/>
          <a:lstStyle/>
          <a:p>
            <a:endParaRPr/>
          </a:p>
        </p:txBody>
      </p:sp>
      <p:sp>
        <p:nvSpPr>
          <p:cNvPr id="6" name="object 6"/>
          <p:cNvSpPr/>
          <p:nvPr/>
        </p:nvSpPr>
        <p:spPr>
          <a:xfrm>
            <a:off x="7919999" y="359994"/>
            <a:ext cx="6840220" cy="9972040"/>
          </a:xfrm>
          <a:custGeom>
            <a:avLst/>
            <a:gdLst/>
            <a:ahLst/>
            <a:cxnLst/>
            <a:rect l="l" t="t" r="r" b="b"/>
            <a:pathLst>
              <a:path w="6840219" h="9972040">
                <a:moveTo>
                  <a:pt x="0" y="0"/>
                </a:moveTo>
                <a:lnTo>
                  <a:pt x="6840016" y="0"/>
                </a:lnTo>
                <a:lnTo>
                  <a:pt x="6840016" y="9972001"/>
                </a:lnTo>
                <a:lnTo>
                  <a:pt x="0" y="9972001"/>
                </a:lnTo>
                <a:lnTo>
                  <a:pt x="0" y="0"/>
                </a:lnTo>
                <a:close/>
              </a:path>
              <a:path w="6840219" h="9972040">
                <a:moveTo>
                  <a:pt x="720001" y="720001"/>
                </a:moveTo>
                <a:lnTo>
                  <a:pt x="6120003" y="720001"/>
                </a:lnTo>
                <a:lnTo>
                  <a:pt x="6120003" y="9252000"/>
                </a:lnTo>
                <a:lnTo>
                  <a:pt x="720001" y="9252000"/>
                </a:lnTo>
                <a:lnTo>
                  <a:pt x="720001" y="720001"/>
                </a:lnTo>
                <a:close/>
              </a:path>
            </a:pathLst>
          </a:custGeom>
          <a:ln w="12700">
            <a:solidFill>
              <a:srgbClr val="231F20"/>
            </a:solidFill>
          </a:ln>
        </p:spPr>
        <p:txBody>
          <a:bodyPr wrap="square" lIns="0" tIns="0" rIns="0" bIns="0" rtlCol="0"/>
          <a:lstStyle/>
          <a:p>
            <a:endParaRPr/>
          </a:p>
        </p:txBody>
      </p:sp>
      <p:sp>
        <p:nvSpPr>
          <p:cNvPr id="7" name="object 7"/>
          <p:cNvSpPr/>
          <p:nvPr/>
        </p:nvSpPr>
        <p:spPr>
          <a:xfrm>
            <a:off x="0" y="0"/>
            <a:ext cx="15120619" cy="10692130"/>
          </a:xfrm>
          <a:custGeom>
            <a:avLst/>
            <a:gdLst/>
            <a:ahLst/>
            <a:cxnLst/>
            <a:rect l="l" t="t" r="r" b="b"/>
            <a:pathLst>
              <a:path w="15120619" h="10692130">
                <a:moveTo>
                  <a:pt x="15119998" y="0"/>
                </a:moveTo>
                <a:lnTo>
                  <a:pt x="7559992" y="0"/>
                </a:lnTo>
                <a:lnTo>
                  <a:pt x="0" y="0"/>
                </a:lnTo>
                <a:lnTo>
                  <a:pt x="0" y="10691990"/>
                </a:lnTo>
                <a:lnTo>
                  <a:pt x="7559992" y="10691990"/>
                </a:lnTo>
                <a:lnTo>
                  <a:pt x="15119998" y="10691990"/>
                </a:lnTo>
                <a:lnTo>
                  <a:pt x="15119998" y="0"/>
                </a:lnTo>
                <a:close/>
              </a:path>
            </a:pathLst>
          </a:custGeom>
          <a:solidFill>
            <a:srgbClr val="FFFFFF"/>
          </a:solidFill>
        </p:spPr>
        <p:txBody>
          <a:bodyPr wrap="square" lIns="0" tIns="0" rIns="0" bIns="0" rtlCol="0"/>
          <a:lstStyle/>
          <a:p>
            <a:endParaRPr/>
          </a:p>
        </p:txBody>
      </p:sp>
      <p:sp>
        <p:nvSpPr>
          <p:cNvPr id="8" name="object 8"/>
          <p:cNvSpPr/>
          <p:nvPr/>
        </p:nvSpPr>
        <p:spPr>
          <a:xfrm>
            <a:off x="0" y="13"/>
            <a:ext cx="15115044" cy="10691977"/>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7560004" y="0"/>
            <a:ext cx="0" cy="10692130"/>
          </a:xfrm>
          <a:custGeom>
            <a:avLst/>
            <a:gdLst/>
            <a:ahLst/>
            <a:cxnLst/>
            <a:rect l="l" t="t" r="r" b="b"/>
            <a:pathLst>
              <a:path h="10692130">
                <a:moveTo>
                  <a:pt x="0" y="0"/>
                </a:moveTo>
                <a:lnTo>
                  <a:pt x="0" y="10691990"/>
                </a:lnTo>
              </a:path>
            </a:pathLst>
          </a:custGeom>
          <a:ln w="12700">
            <a:solidFill>
              <a:srgbClr val="BCBEC0"/>
            </a:solidFill>
          </a:ln>
        </p:spPr>
        <p:txBody>
          <a:bodyPr wrap="square" lIns="0" tIns="0" rIns="0" bIns="0" rtlCol="0"/>
          <a:lstStyle/>
          <a:p>
            <a:endParaRPr/>
          </a:p>
        </p:txBody>
      </p:sp>
      <p:sp>
        <p:nvSpPr>
          <p:cNvPr id="24" name="object 24"/>
          <p:cNvSpPr/>
          <p:nvPr/>
        </p:nvSpPr>
        <p:spPr>
          <a:xfrm>
            <a:off x="685" y="589318"/>
            <a:ext cx="882015" cy="107950"/>
          </a:xfrm>
          <a:custGeom>
            <a:avLst/>
            <a:gdLst/>
            <a:ahLst/>
            <a:cxnLst/>
            <a:rect l="l" t="t" r="r" b="b"/>
            <a:pathLst>
              <a:path w="882015" h="107950">
                <a:moveTo>
                  <a:pt x="881570" y="0"/>
                </a:moveTo>
                <a:lnTo>
                  <a:pt x="0" y="0"/>
                </a:lnTo>
                <a:lnTo>
                  <a:pt x="0" y="107353"/>
                </a:lnTo>
                <a:lnTo>
                  <a:pt x="881570" y="107353"/>
                </a:lnTo>
                <a:lnTo>
                  <a:pt x="881570" y="0"/>
                </a:lnTo>
                <a:close/>
              </a:path>
            </a:pathLst>
          </a:custGeom>
          <a:solidFill>
            <a:srgbClr val="02539C"/>
          </a:solidFill>
        </p:spPr>
        <p:txBody>
          <a:bodyPr wrap="square" lIns="0" tIns="0" rIns="0" bIns="0" rtlCol="0"/>
          <a:lstStyle/>
          <a:p>
            <a:endParaRPr/>
          </a:p>
        </p:txBody>
      </p:sp>
      <p:sp>
        <p:nvSpPr>
          <p:cNvPr id="25" name="object 25"/>
          <p:cNvSpPr/>
          <p:nvPr/>
        </p:nvSpPr>
        <p:spPr>
          <a:xfrm>
            <a:off x="557989" y="481012"/>
            <a:ext cx="324485" cy="324485"/>
          </a:xfrm>
          <a:custGeom>
            <a:avLst/>
            <a:gdLst/>
            <a:ahLst/>
            <a:cxnLst/>
            <a:rect l="l" t="t" r="r" b="b"/>
            <a:pathLst>
              <a:path w="324484" h="324484">
                <a:moveTo>
                  <a:pt x="263220" y="0"/>
                </a:moveTo>
                <a:lnTo>
                  <a:pt x="60807" y="0"/>
                </a:lnTo>
                <a:lnTo>
                  <a:pt x="37161" y="4782"/>
                </a:lnTo>
                <a:lnTo>
                  <a:pt x="17830" y="17816"/>
                </a:lnTo>
                <a:lnTo>
                  <a:pt x="4786" y="37134"/>
                </a:lnTo>
                <a:lnTo>
                  <a:pt x="0" y="60769"/>
                </a:lnTo>
                <a:lnTo>
                  <a:pt x="0" y="263207"/>
                </a:lnTo>
                <a:lnTo>
                  <a:pt x="4786" y="286836"/>
                </a:lnTo>
                <a:lnTo>
                  <a:pt x="17830" y="306155"/>
                </a:lnTo>
                <a:lnTo>
                  <a:pt x="37161" y="319193"/>
                </a:lnTo>
                <a:lnTo>
                  <a:pt x="60807" y="323977"/>
                </a:lnTo>
                <a:lnTo>
                  <a:pt x="263220" y="323977"/>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26" name="object 26"/>
          <p:cNvSpPr/>
          <p:nvPr/>
        </p:nvSpPr>
        <p:spPr>
          <a:xfrm>
            <a:off x="566994" y="489991"/>
            <a:ext cx="306070" cy="306070"/>
          </a:xfrm>
          <a:custGeom>
            <a:avLst/>
            <a:gdLst/>
            <a:ahLst/>
            <a:cxnLst/>
            <a:rect l="l" t="t" r="r" b="b"/>
            <a:pathLst>
              <a:path w="306069" h="306070">
                <a:moveTo>
                  <a:pt x="252577" y="0"/>
                </a:moveTo>
                <a:lnTo>
                  <a:pt x="53428" y="0"/>
                </a:lnTo>
                <a:lnTo>
                  <a:pt x="32650" y="4204"/>
                </a:lnTo>
                <a:lnTo>
                  <a:pt x="15665" y="15665"/>
                </a:lnTo>
                <a:lnTo>
                  <a:pt x="4204" y="32650"/>
                </a:lnTo>
                <a:lnTo>
                  <a:pt x="0" y="53428"/>
                </a:lnTo>
                <a:lnTo>
                  <a:pt x="0" y="252590"/>
                </a:lnTo>
                <a:lnTo>
                  <a:pt x="4204" y="273354"/>
                </a:lnTo>
                <a:lnTo>
                  <a:pt x="15665" y="290331"/>
                </a:lnTo>
                <a:lnTo>
                  <a:pt x="32650" y="301789"/>
                </a:lnTo>
                <a:lnTo>
                  <a:pt x="53428" y="305993"/>
                </a:lnTo>
                <a:lnTo>
                  <a:pt x="252577" y="305993"/>
                </a:lnTo>
                <a:lnTo>
                  <a:pt x="273350" y="301789"/>
                </a:lnTo>
                <a:lnTo>
                  <a:pt x="290336" y="290331"/>
                </a:lnTo>
                <a:lnTo>
                  <a:pt x="301799" y="273354"/>
                </a:lnTo>
                <a:lnTo>
                  <a:pt x="306006" y="252590"/>
                </a:lnTo>
                <a:lnTo>
                  <a:pt x="306006" y="53428"/>
                </a:lnTo>
                <a:lnTo>
                  <a:pt x="301799" y="32650"/>
                </a:lnTo>
                <a:lnTo>
                  <a:pt x="290336" y="15665"/>
                </a:lnTo>
                <a:lnTo>
                  <a:pt x="273350" y="4204"/>
                </a:lnTo>
                <a:lnTo>
                  <a:pt x="252577" y="0"/>
                </a:lnTo>
                <a:close/>
              </a:path>
            </a:pathLst>
          </a:custGeom>
          <a:solidFill>
            <a:srgbClr val="FFFFFF"/>
          </a:solidFill>
        </p:spPr>
        <p:txBody>
          <a:bodyPr wrap="square" lIns="0" tIns="0" rIns="0" bIns="0" rtlCol="0"/>
          <a:lstStyle/>
          <a:p>
            <a:endParaRPr/>
          </a:p>
        </p:txBody>
      </p:sp>
      <p:sp>
        <p:nvSpPr>
          <p:cNvPr id="27" name="object 27"/>
          <p:cNvSpPr/>
          <p:nvPr/>
        </p:nvSpPr>
        <p:spPr>
          <a:xfrm>
            <a:off x="602990" y="526008"/>
            <a:ext cx="234315" cy="234315"/>
          </a:xfrm>
          <a:custGeom>
            <a:avLst/>
            <a:gdLst/>
            <a:ahLst/>
            <a:cxnLst/>
            <a:rect l="l" t="t" r="r" b="b"/>
            <a:pathLst>
              <a:path w="234315" h="234315">
                <a:moveTo>
                  <a:pt x="226186" y="0"/>
                </a:moveTo>
                <a:lnTo>
                  <a:pt x="7823" y="0"/>
                </a:lnTo>
                <a:lnTo>
                  <a:pt x="0" y="7810"/>
                </a:lnTo>
                <a:lnTo>
                  <a:pt x="0" y="226174"/>
                </a:lnTo>
                <a:lnTo>
                  <a:pt x="7823" y="233984"/>
                </a:lnTo>
                <a:lnTo>
                  <a:pt x="226186" y="233984"/>
                </a:lnTo>
                <a:lnTo>
                  <a:pt x="234010" y="226174"/>
                </a:lnTo>
                <a:lnTo>
                  <a:pt x="234010" y="7810"/>
                </a:lnTo>
                <a:close/>
              </a:path>
            </a:pathLst>
          </a:custGeom>
          <a:solidFill>
            <a:srgbClr val="BCBEC0"/>
          </a:solidFill>
        </p:spPr>
        <p:txBody>
          <a:bodyPr wrap="square" lIns="0" tIns="0" rIns="0" bIns="0" rtlCol="0"/>
          <a:lstStyle/>
          <a:p>
            <a:endParaRPr/>
          </a:p>
        </p:txBody>
      </p:sp>
      <p:sp>
        <p:nvSpPr>
          <p:cNvPr id="28" name="object 28"/>
          <p:cNvSpPr/>
          <p:nvPr/>
        </p:nvSpPr>
        <p:spPr>
          <a:xfrm>
            <a:off x="581837" y="5775274"/>
            <a:ext cx="6395783" cy="3416363"/>
          </a:xfrm>
          <a:prstGeom prst="rect">
            <a:avLst/>
          </a:prstGeom>
          <a:blipFill>
            <a:blip r:embed="rId3" cstate="print"/>
            <a:stretch>
              <a:fillRect/>
            </a:stretch>
          </a:blipFill>
        </p:spPr>
        <p:txBody>
          <a:bodyPr wrap="square" lIns="0" tIns="0" rIns="0" bIns="0" rtlCol="0"/>
          <a:lstStyle/>
          <a:p>
            <a:endParaRPr/>
          </a:p>
        </p:txBody>
      </p:sp>
      <p:sp>
        <p:nvSpPr>
          <p:cNvPr id="31" name="object 31"/>
          <p:cNvSpPr/>
          <p:nvPr/>
        </p:nvSpPr>
        <p:spPr>
          <a:xfrm>
            <a:off x="559942" y="1369987"/>
            <a:ext cx="2822930" cy="3420008"/>
          </a:xfrm>
          <a:prstGeom prst="rect">
            <a:avLst/>
          </a:prstGeom>
          <a:blipFill>
            <a:blip r:embed="rId4" cstate="print"/>
            <a:stretch>
              <a:fillRect/>
            </a:stretch>
          </a:blipFill>
        </p:spPr>
        <p:txBody>
          <a:bodyPr wrap="square" lIns="0" tIns="0" rIns="0" bIns="0" rtlCol="0"/>
          <a:lstStyle/>
          <a:p>
            <a:endParaRPr/>
          </a:p>
        </p:txBody>
      </p:sp>
      <p:sp>
        <p:nvSpPr>
          <p:cNvPr id="37" name="object 37"/>
          <p:cNvSpPr/>
          <p:nvPr/>
        </p:nvSpPr>
        <p:spPr>
          <a:xfrm>
            <a:off x="4177131" y="1369987"/>
            <a:ext cx="2822917" cy="3412642"/>
          </a:xfrm>
          <a:prstGeom prst="rect">
            <a:avLst/>
          </a:prstGeom>
          <a:blipFill>
            <a:blip r:embed="rId5" cstate="print"/>
            <a:stretch>
              <a:fillRect/>
            </a:stretch>
          </a:blipFill>
        </p:spPr>
        <p:txBody>
          <a:bodyPr wrap="square" lIns="0" tIns="0" rIns="0" bIns="0" rtlCol="0"/>
          <a:lstStyle/>
          <a:p>
            <a:endParaRPr/>
          </a:p>
        </p:txBody>
      </p:sp>
      <p:sp>
        <p:nvSpPr>
          <p:cNvPr id="42" name="object 42"/>
          <p:cNvSpPr/>
          <p:nvPr/>
        </p:nvSpPr>
        <p:spPr>
          <a:xfrm>
            <a:off x="7919999" y="1369987"/>
            <a:ext cx="6830136" cy="3522065"/>
          </a:xfrm>
          <a:prstGeom prst="rect">
            <a:avLst/>
          </a:prstGeom>
          <a:blipFill>
            <a:blip r:embed="rId6" cstate="print"/>
            <a:stretch>
              <a:fillRect/>
            </a:stretch>
          </a:blipFill>
        </p:spPr>
        <p:txBody>
          <a:bodyPr wrap="square" lIns="0" tIns="0" rIns="0" bIns="0" rtlCol="0"/>
          <a:lstStyle/>
          <a:p>
            <a:endParaRPr/>
          </a:p>
        </p:txBody>
      </p:sp>
      <p:sp>
        <p:nvSpPr>
          <p:cNvPr id="43" name="object 43"/>
          <p:cNvSpPr/>
          <p:nvPr/>
        </p:nvSpPr>
        <p:spPr>
          <a:xfrm>
            <a:off x="0" y="10259987"/>
            <a:ext cx="15119985" cy="72390"/>
          </a:xfrm>
          <a:custGeom>
            <a:avLst/>
            <a:gdLst/>
            <a:ahLst/>
            <a:cxnLst/>
            <a:rect l="l" t="t" r="r" b="b"/>
            <a:pathLst>
              <a:path w="15119985" h="72390">
                <a:moveTo>
                  <a:pt x="15119985" y="0"/>
                </a:moveTo>
                <a:lnTo>
                  <a:pt x="0" y="0"/>
                </a:lnTo>
                <a:lnTo>
                  <a:pt x="0" y="72009"/>
                </a:lnTo>
                <a:lnTo>
                  <a:pt x="15119985" y="72009"/>
                </a:lnTo>
                <a:lnTo>
                  <a:pt x="15119985" y="0"/>
                </a:lnTo>
                <a:close/>
              </a:path>
            </a:pathLst>
          </a:custGeom>
          <a:solidFill>
            <a:srgbClr val="BCBEC0"/>
          </a:solidFill>
        </p:spPr>
        <p:txBody>
          <a:bodyPr wrap="square" lIns="0" tIns="0" rIns="0" bIns="0" rtlCol="0"/>
          <a:lstStyle/>
          <a:p>
            <a:endParaRPr/>
          </a:p>
        </p:txBody>
      </p:sp>
      <p:sp>
        <p:nvSpPr>
          <p:cNvPr id="44" name="object 44"/>
          <p:cNvSpPr/>
          <p:nvPr/>
        </p:nvSpPr>
        <p:spPr>
          <a:xfrm>
            <a:off x="10109771" y="6713321"/>
            <a:ext cx="4462564" cy="2932709"/>
          </a:xfrm>
          <a:prstGeom prst="rect">
            <a:avLst/>
          </a:prstGeom>
          <a:blipFill>
            <a:blip r:embed="rId7" cstate="print"/>
            <a:stretch>
              <a:fillRect/>
            </a:stretch>
          </a:blipFill>
        </p:spPr>
        <p:txBody>
          <a:bodyPr wrap="square" lIns="0" tIns="0" rIns="0" bIns="0" rtlCol="0"/>
          <a:lstStyle/>
          <a:p>
            <a:endParaRPr/>
          </a:p>
        </p:txBody>
      </p:sp>
      <p:sp>
        <p:nvSpPr>
          <p:cNvPr id="45" name="object 45"/>
          <p:cNvSpPr/>
          <p:nvPr/>
        </p:nvSpPr>
        <p:spPr>
          <a:xfrm>
            <a:off x="548270" y="10162640"/>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BCBEC0"/>
          </a:solidFill>
        </p:spPr>
        <p:txBody>
          <a:bodyPr wrap="square" lIns="0" tIns="0" rIns="0" bIns="0" rtlCol="0"/>
          <a:lstStyle/>
          <a:p>
            <a:endParaRPr/>
          </a:p>
        </p:txBody>
      </p:sp>
      <p:sp>
        <p:nvSpPr>
          <p:cNvPr id="46" name="object 46"/>
          <p:cNvSpPr/>
          <p:nvPr/>
        </p:nvSpPr>
        <p:spPr>
          <a:xfrm>
            <a:off x="548270" y="10162640"/>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50800">
            <a:solidFill>
              <a:srgbClr val="BCBEC0"/>
            </a:solidFill>
          </a:ln>
        </p:spPr>
        <p:txBody>
          <a:bodyPr wrap="square" lIns="0" tIns="0" rIns="0" bIns="0" rtlCol="0"/>
          <a:lstStyle/>
          <a:p>
            <a:endParaRPr/>
          </a:p>
        </p:txBody>
      </p:sp>
      <p:sp>
        <p:nvSpPr>
          <p:cNvPr id="47" name="object 47"/>
          <p:cNvSpPr/>
          <p:nvPr/>
        </p:nvSpPr>
        <p:spPr>
          <a:xfrm>
            <a:off x="548270" y="10162640"/>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FFFFFF"/>
          </a:solidFill>
        </p:spPr>
        <p:txBody>
          <a:bodyPr wrap="square" lIns="0" tIns="0" rIns="0" bIns="0" rtlCol="0"/>
          <a:lstStyle/>
          <a:p>
            <a:endParaRPr/>
          </a:p>
        </p:txBody>
      </p:sp>
      <p:sp>
        <p:nvSpPr>
          <p:cNvPr id="48" name="object 48"/>
          <p:cNvSpPr/>
          <p:nvPr/>
        </p:nvSpPr>
        <p:spPr>
          <a:xfrm>
            <a:off x="548270" y="10162640"/>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38100">
            <a:solidFill>
              <a:srgbClr val="FFFFFF"/>
            </a:solidFill>
          </a:ln>
        </p:spPr>
        <p:txBody>
          <a:bodyPr wrap="square" lIns="0" tIns="0" rIns="0" bIns="0" rtlCol="0"/>
          <a:lstStyle/>
          <a:p>
            <a:endParaRPr/>
          </a:p>
        </p:txBody>
      </p:sp>
      <p:sp>
        <p:nvSpPr>
          <p:cNvPr id="49" name="object 49"/>
          <p:cNvSpPr/>
          <p:nvPr/>
        </p:nvSpPr>
        <p:spPr>
          <a:xfrm>
            <a:off x="598426" y="10247401"/>
            <a:ext cx="165018" cy="117589"/>
          </a:xfrm>
          <a:prstGeom prst="rect">
            <a:avLst/>
          </a:prstGeom>
          <a:blipFill>
            <a:blip r:embed="rId8" cstate="print"/>
            <a:stretch>
              <a:fillRect/>
            </a:stretch>
          </a:blipFill>
        </p:spPr>
        <p:txBody>
          <a:bodyPr wrap="square" lIns="0" tIns="0" rIns="0" bIns="0" rtlCol="0"/>
          <a:lstStyle/>
          <a:p>
            <a:endParaRPr/>
          </a:p>
        </p:txBody>
      </p:sp>
      <p:sp>
        <p:nvSpPr>
          <p:cNvPr id="50" name="object 50"/>
          <p:cNvSpPr/>
          <p:nvPr/>
        </p:nvSpPr>
        <p:spPr>
          <a:xfrm>
            <a:off x="14305000" y="10162640"/>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BCBEC0"/>
          </a:solidFill>
        </p:spPr>
        <p:txBody>
          <a:bodyPr wrap="square" lIns="0" tIns="0" rIns="0" bIns="0" rtlCol="0"/>
          <a:lstStyle/>
          <a:p>
            <a:endParaRPr/>
          </a:p>
        </p:txBody>
      </p:sp>
      <p:sp>
        <p:nvSpPr>
          <p:cNvPr id="51" name="object 51"/>
          <p:cNvSpPr/>
          <p:nvPr/>
        </p:nvSpPr>
        <p:spPr>
          <a:xfrm>
            <a:off x="14305000" y="10162640"/>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50800">
            <a:solidFill>
              <a:srgbClr val="BCBEC0"/>
            </a:solidFill>
          </a:ln>
        </p:spPr>
        <p:txBody>
          <a:bodyPr wrap="square" lIns="0" tIns="0" rIns="0" bIns="0" rtlCol="0"/>
          <a:lstStyle/>
          <a:p>
            <a:endParaRPr/>
          </a:p>
        </p:txBody>
      </p:sp>
      <p:sp>
        <p:nvSpPr>
          <p:cNvPr id="52" name="object 52"/>
          <p:cNvSpPr/>
          <p:nvPr/>
        </p:nvSpPr>
        <p:spPr>
          <a:xfrm>
            <a:off x="14305000" y="10162640"/>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FFFFFF"/>
          </a:solidFill>
        </p:spPr>
        <p:txBody>
          <a:bodyPr wrap="square" lIns="0" tIns="0" rIns="0" bIns="0" rtlCol="0"/>
          <a:lstStyle/>
          <a:p>
            <a:endParaRPr/>
          </a:p>
        </p:txBody>
      </p:sp>
      <p:sp>
        <p:nvSpPr>
          <p:cNvPr id="53" name="object 53"/>
          <p:cNvSpPr/>
          <p:nvPr/>
        </p:nvSpPr>
        <p:spPr>
          <a:xfrm>
            <a:off x="14305000" y="10162640"/>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38100">
            <a:solidFill>
              <a:srgbClr val="FFFFFF"/>
            </a:solidFill>
          </a:ln>
        </p:spPr>
        <p:txBody>
          <a:bodyPr wrap="square" lIns="0" tIns="0" rIns="0" bIns="0" rtlCol="0"/>
          <a:lstStyle/>
          <a:p>
            <a:endParaRPr/>
          </a:p>
        </p:txBody>
      </p:sp>
      <p:sp>
        <p:nvSpPr>
          <p:cNvPr id="54" name="object 54"/>
          <p:cNvSpPr/>
          <p:nvPr/>
        </p:nvSpPr>
        <p:spPr>
          <a:xfrm>
            <a:off x="14355191" y="10247400"/>
            <a:ext cx="162839" cy="119545"/>
          </a:xfrm>
          <a:prstGeom prst="rect">
            <a:avLst/>
          </a:prstGeom>
          <a:blipFill>
            <a:blip r:embed="rId9" cstate="print"/>
            <a:stretch>
              <a:fillRect/>
            </a:stretch>
          </a:blipFill>
        </p:spPr>
        <p:txBody>
          <a:bodyPr wrap="square" lIns="0" tIns="0" rIns="0" bIns="0" rtlCol="0"/>
          <a:lstStyle/>
          <a:p>
            <a:endParaRPr/>
          </a:p>
        </p:txBody>
      </p:sp>
      <p:sp>
        <p:nvSpPr>
          <p:cNvPr id="55" name="object 63"/>
          <p:cNvSpPr txBox="1"/>
          <p:nvPr/>
        </p:nvSpPr>
        <p:spPr>
          <a:xfrm>
            <a:off x="529789" y="1011722"/>
            <a:ext cx="1800419" cy="192360"/>
          </a:xfrm>
          <a:prstGeom prst="rect">
            <a:avLst/>
          </a:prstGeom>
        </p:spPr>
        <p:txBody>
          <a:bodyPr vert="horz" wrap="square" lIns="0" tIns="12700" rIns="0" bIns="0" rtlCol="0">
            <a:spAutoFit/>
          </a:bodyPr>
          <a:lstStyle/>
          <a:p>
            <a:pP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DỊCH VỤ/ </a:t>
            </a: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SERVICES</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56" name="object 63"/>
          <p:cNvSpPr txBox="1"/>
          <p:nvPr/>
        </p:nvSpPr>
        <p:spPr>
          <a:xfrm>
            <a:off x="433504" y="4907538"/>
            <a:ext cx="3075805"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Kiểm tra/ Thí nghiệm vật liệu</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Material’s inspection/ Testing</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57" name="object 63"/>
          <p:cNvSpPr txBox="1"/>
          <p:nvPr/>
        </p:nvSpPr>
        <p:spPr>
          <a:xfrm>
            <a:off x="4122890" y="4907538"/>
            <a:ext cx="3075805"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Phun bi</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Shot blasting</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58" name="object 63"/>
          <p:cNvSpPr txBox="1"/>
          <p:nvPr/>
        </p:nvSpPr>
        <p:spPr>
          <a:xfrm>
            <a:off x="9802206" y="4876205"/>
            <a:ext cx="3075805"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Xi mạ</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Plating</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59" name="object 63"/>
          <p:cNvSpPr txBox="1"/>
          <p:nvPr/>
        </p:nvSpPr>
        <p:spPr>
          <a:xfrm>
            <a:off x="2241825" y="9370337"/>
            <a:ext cx="3075805"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Sơn tĩnh điện</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ED coating</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0" name="object 63"/>
          <p:cNvSpPr txBox="1"/>
          <p:nvPr/>
        </p:nvSpPr>
        <p:spPr>
          <a:xfrm>
            <a:off x="8101619" y="7632699"/>
            <a:ext cx="2009005"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Nhiệt luyện</a:t>
            </a:r>
            <a:endParaRPr sz="1200" spc="-100">
              <a:latin typeface="Verdana" panose="020B0604030504040204" pitchFamily="34" charset="0"/>
              <a:ea typeface="Verdana" panose="020B0604030504040204" pitchFamily="34" charset="0"/>
              <a:cs typeface="Verdana" panose="020B0604030504040204" pitchFamily="34" charset="0"/>
            </a:endParaRP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Heat treatment</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1" name="Rectangle 60"/>
          <p:cNvSpPr>
            <a:spLocks noChangeArrowheads="1"/>
          </p:cNvSpPr>
          <p:nvPr/>
        </p:nvSpPr>
        <p:spPr bwMode="auto">
          <a:xfrm>
            <a:off x="844503" y="487385"/>
            <a:ext cx="3898947"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SẢN PHẨM/ </a:t>
            </a:r>
            <a:r>
              <a:rPr lang="en-US" sz="1600" spc="-25">
                <a:solidFill>
                  <a:srgbClr val="5D5E5E"/>
                </a:solidFill>
                <a:latin typeface="Verdana" panose="020B0604030504040204" pitchFamily="34" charset="0"/>
                <a:ea typeface="Verdana" panose="020B0604030504040204" pitchFamily="34" charset="0"/>
                <a:cs typeface="Verdana" panose="020B0604030504040204" pitchFamily="34" charset="0"/>
              </a:rPr>
              <a:t>PRODUCTS</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object 30"/>
          <p:cNvSpPr/>
          <p:nvPr/>
        </p:nvSpPr>
        <p:spPr>
          <a:xfrm>
            <a:off x="0" y="10259986"/>
            <a:ext cx="15119985" cy="72390"/>
          </a:xfrm>
          <a:custGeom>
            <a:avLst/>
            <a:gdLst/>
            <a:ahLst/>
            <a:cxnLst/>
            <a:rect l="l" t="t" r="r" b="b"/>
            <a:pathLst>
              <a:path w="15119985" h="72390">
                <a:moveTo>
                  <a:pt x="15119985" y="0"/>
                </a:moveTo>
                <a:lnTo>
                  <a:pt x="0" y="0"/>
                </a:lnTo>
                <a:lnTo>
                  <a:pt x="0" y="72009"/>
                </a:lnTo>
                <a:lnTo>
                  <a:pt x="15119985" y="72009"/>
                </a:lnTo>
                <a:lnTo>
                  <a:pt x="15119985" y="0"/>
                </a:lnTo>
                <a:close/>
              </a:path>
            </a:pathLst>
          </a:custGeom>
          <a:solidFill>
            <a:srgbClr val="BCBEC0"/>
          </a:solidFill>
        </p:spPr>
        <p:txBody>
          <a:bodyPr wrap="square" lIns="0" tIns="0" rIns="0" bIns="0" rtlCol="0"/>
          <a:lstStyle/>
          <a:p>
            <a:endParaRPr/>
          </a:p>
        </p:txBody>
      </p:sp>
      <p:grpSp>
        <p:nvGrpSpPr>
          <p:cNvPr id="31" name="object 31"/>
          <p:cNvGrpSpPr/>
          <p:nvPr/>
        </p:nvGrpSpPr>
        <p:grpSpPr>
          <a:xfrm>
            <a:off x="534057" y="10137252"/>
            <a:ext cx="317500" cy="317500"/>
            <a:chOff x="534057" y="10137252"/>
            <a:chExt cx="317500" cy="317500"/>
          </a:xfrm>
        </p:grpSpPr>
        <p:sp>
          <p:nvSpPr>
            <p:cNvPr id="32" name="object 32"/>
            <p:cNvSpPr/>
            <p:nvPr/>
          </p:nvSpPr>
          <p:spPr>
            <a:xfrm>
              <a:off x="559457" y="10162652"/>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BCBEC0"/>
            </a:solidFill>
          </p:spPr>
          <p:txBody>
            <a:bodyPr wrap="square" lIns="0" tIns="0" rIns="0" bIns="0" rtlCol="0"/>
            <a:lstStyle/>
            <a:p>
              <a:endParaRPr/>
            </a:p>
          </p:txBody>
        </p:sp>
        <p:sp>
          <p:nvSpPr>
            <p:cNvPr id="33" name="object 33"/>
            <p:cNvSpPr/>
            <p:nvPr/>
          </p:nvSpPr>
          <p:spPr>
            <a:xfrm>
              <a:off x="559457" y="10162652"/>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50800">
              <a:solidFill>
                <a:srgbClr val="BCBEC0"/>
              </a:solidFill>
            </a:ln>
          </p:spPr>
          <p:txBody>
            <a:bodyPr wrap="square" lIns="0" tIns="0" rIns="0" bIns="0" rtlCol="0"/>
            <a:lstStyle/>
            <a:p>
              <a:endParaRPr/>
            </a:p>
          </p:txBody>
        </p:sp>
        <p:sp>
          <p:nvSpPr>
            <p:cNvPr id="34" name="object 34"/>
            <p:cNvSpPr/>
            <p:nvPr/>
          </p:nvSpPr>
          <p:spPr>
            <a:xfrm>
              <a:off x="559457" y="10162652"/>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FFFFFF"/>
            </a:solidFill>
          </p:spPr>
          <p:txBody>
            <a:bodyPr wrap="square" lIns="0" tIns="0" rIns="0" bIns="0" rtlCol="0"/>
            <a:lstStyle/>
            <a:p>
              <a:endParaRPr/>
            </a:p>
          </p:txBody>
        </p:sp>
        <p:sp>
          <p:nvSpPr>
            <p:cNvPr id="35" name="object 35"/>
            <p:cNvSpPr/>
            <p:nvPr/>
          </p:nvSpPr>
          <p:spPr>
            <a:xfrm>
              <a:off x="559457" y="10162652"/>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38100">
              <a:solidFill>
                <a:srgbClr val="FFFFFF"/>
              </a:solidFill>
            </a:ln>
          </p:spPr>
          <p:txBody>
            <a:bodyPr wrap="square" lIns="0" tIns="0" rIns="0" bIns="0" rtlCol="0"/>
            <a:lstStyle/>
            <a:p>
              <a:endParaRPr/>
            </a:p>
          </p:txBody>
        </p:sp>
        <p:sp>
          <p:nvSpPr>
            <p:cNvPr id="36" name="object 36"/>
            <p:cNvSpPr/>
            <p:nvPr/>
          </p:nvSpPr>
          <p:spPr>
            <a:xfrm>
              <a:off x="609612" y="10247388"/>
              <a:ext cx="170563" cy="117589"/>
            </a:xfrm>
            <a:prstGeom prst="rect">
              <a:avLst/>
            </a:prstGeom>
            <a:blipFill>
              <a:blip r:embed="rId2" cstate="print"/>
              <a:stretch>
                <a:fillRect/>
              </a:stretch>
            </a:blipFill>
          </p:spPr>
          <p:txBody>
            <a:bodyPr wrap="square" lIns="0" tIns="0" rIns="0" bIns="0" rtlCol="0"/>
            <a:lstStyle/>
            <a:p>
              <a:endParaRPr/>
            </a:p>
          </p:txBody>
        </p:sp>
      </p:grpSp>
      <p:grpSp>
        <p:nvGrpSpPr>
          <p:cNvPr id="37" name="object 37"/>
          <p:cNvGrpSpPr/>
          <p:nvPr/>
        </p:nvGrpSpPr>
        <p:grpSpPr>
          <a:xfrm>
            <a:off x="14290777" y="10137252"/>
            <a:ext cx="318135" cy="317500"/>
            <a:chOff x="14290777" y="10137252"/>
            <a:chExt cx="318135" cy="317500"/>
          </a:xfrm>
        </p:grpSpPr>
        <p:sp>
          <p:nvSpPr>
            <p:cNvPr id="38" name="object 38"/>
            <p:cNvSpPr/>
            <p:nvPr/>
          </p:nvSpPr>
          <p:spPr>
            <a:xfrm>
              <a:off x="14316177" y="10162652"/>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BCBEC0"/>
            </a:solidFill>
          </p:spPr>
          <p:txBody>
            <a:bodyPr wrap="square" lIns="0" tIns="0" rIns="0" bIns="0" rtlCol="0"/>
            <a:lstStyle/>
            <a:p>
              <a:endParaRPr/>
            </a:p>
          </p:txBody>
        </p:sp>
        <p:sp>
          <p:nvSpPr>
            <p:cNvPr id="39" name="object 39"/>
            <p:cNvSpPr/>
            <p:nvPr/>
          </p:nvSpPr>
          <p:spPr>
            <a:xfrm>
              <a:off x="14316177" y="10162652"/>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50800">
              <a:solidFill>
                <a:srgbClr val="BCBEC0"/>
              </a:solidFill>
            </a:ln>
          </p:spPr>
          <p:txBody>
            <a:bodyPr wrap="square" lIns="0" tIns="0" rIns="0" bIns="0" rtlCol="0"/>
            <a:lstStyle/>
            <a:p>
              <a:endParaRPr/>
            </a:p>
          </p:txBody>
        </p:sp>
        <p:sp>
          <p:nvSpPr>
            <p:cNvPr id="40" name="object 40"/>
            <p:cNvSpPr/>
            <p:nvPr/>
          </p:nvSpPr>
          <p:spPr>
            <a:xfrm>
              <a:off x="14316177" y="10162652"/>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FFFFFF"/>
            </a:solidFill>
          </p:spPr>
          <p:txBody>
            <a:bodyPr wrap="square" lIns="0" tIns="0" rIns="0" bIns="0" rtlCol="0"/>
            <a:lstStyle/>
            <a:p>
              <a:endParaRPr/>
            </a:p>
          </p:txBody>
        </p:sp>
        <p:sp>
          <p:nvSpPr>
            <p:cNvPr id="41" name="object 41"/>
            <p:cNvSpPr/>
            <p:nvPr/>
          </p:nvSpPr>
          <p:spPr>
            <a:xfrm>
              <a:off x="14316177" y="10162652"/>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38100">
              <a:solidFill>
                <a:srgbClr val="FFFFFF"/>
              </a:solidFill>
            </a:ln>
          </p:spPr>
          <p:txBody>
            <a:bodyPr wrap="square" lIns="0" tIns="0" rIns="0" bIns="0" rtlCol="0"/>
            <a:lstStyle/>
            <a:p>
              <a:endParaRPr/>
            </a:p>
          </p:txBody>
        </p:sp>
        <p:sp>
          <p:nvSpPr>
            <p:cNvPr id="42" name="object 42"/>
            <p:cNvSpPr/>
            <p:nvPr/>
          </p:nvSpPr>
          <p:spPr>
            <a:xfrm>
              <a:off x="14366367" y="10247388"/>
              <a:ext cx="162585" cy="119552"/>
            </a:xfrm>
            <a:prstGeom prst="rect">
              <a:avLst/>
            </a:prstGeom>
            <a:blipFill>
              <a:blip r:embed="rId3" cstate="print"/>
              <a:stretch>
                <a:fillRect/>
              </a:stretch>
            </a:blipFill>
          </p:spPr>
          <p:txBody>
            <a:bodyPr wrap="square" lIns="0" tIns="0" rIns="0" bIns="0" rtlCol="0"/>
            <a:lstStyle/>
            <a:p>
              <a:endParaRPr/>
            </a:p>
          </p:txBody>
        </p:sp>
      </p:grpSp>
      <p:sp>
        <p:nvSpPr>
          <p:cNvPr id="43" name="object 43"/>
          <p:cNvSpPr/>
          <p:nvPr/>
        </p:nvSpPr>
        <p:spPr>
          <a:xfrm>
            <a:off x="7560005" y="0"/>
            <a:ext cx="0" cy="10692130"/>
          </a:xfrm>
          <a:custGeom>
            <a:avLst/>
            <a:gdLst/>
            <a:ahLst/>
            <a:cxnLst/>
            <a:rect l="l" t="t" r="r" b="b"/>
            <a:pathLst>
              <a:path h="10692130">
                <a:moveTo>
                  <a:pt x="0" y="0"/>
                </a:moveTo>
                <a:lnTo>
                  <a:pt x="0" y="10692015"/>
                </a:lnTo>
              </a:path>
            </a:pathLst>
          </a:custGeom>
          <a:ln w="12700">
            <a:solidFill>
              <a:srgbClr val="BCBEC0"/>
            </a:solidFill>
          </a:ln>
        </p:spPr>
        <p:txBody>
          <a:bodyPr wrap="square" lIns="0" tIns="0" rIns="0" bIns="0" rtlCol="0"/>
          <a:lstStyle/>
          <a:p>
            <a:endParaRPr/>
          </a:p>
        </p:txBody>
      </p:sp>
      <p:sp>
        <p:nvSpPr>
          <p:cNvPr id="44" name="object 44"/>
          <p:cNvSpPr/>
          <p:nvPr/>
        </p:nvSpPr>
        <p:spPr>
          <a:xfrm>
            <a:off x="2955785" y="7219416"/>
            <a:ext cx="1690370" cy="156210"/>
          </a:xfrm>
          <a:custGeom>
            <a:avLst/>
            <a:gdLst/>
            <a:ahLst/>
            <a:cxnLst/>
            <a:rect l="l" t="t" r="r" b="b"/>
            <a:pathLst>
              <a:path w="1690370" h="156209">
                <a:moveTo>
                  <a:pt x="1607934" y="0"/>
                </a:moveTo>
                <a:lnTo>
                  <a:pt x="82168" y="0"/>
                </a:lnTo>
                <a:lnTo>
                  <a:pt x="50218" y="6143"/>
                </a:lnTo>
                <a:lnTo>
                  <a:pt x="24096" y="22885"/>
                </a:lnTo>
                <a:lnTo>
                  <a:pt x="6468" y="47695"/>
                </a:lnTo>
                <a:lnTo>
                  <a:pt x="0" y="78041"/>
                </a:lnTo>
                <a:lnTo>
                  <a:pt x="6468" y="108395"/>
                </a:lnTo>
                <a:lnTo>
                  <a:pt x="24096" y="133208"/>
                </a:lnTo>
                <a:lnTo>
                  <a:pt x="50218" y="149952"/>
                </a:lnTo>
                <a:lnTo>
                  <a:pt x="82168" y="156095"/>
                </a:lnTo>
                <a:lnTo>
                  <a:pt x="1607934" y="156095"/>
                </a:lnTo>
                <a:lnTo>
                  <a:pt x="1639880" y="149952"/>
                </a:lnTo>
                <a:lnTo>
                  <a:pt x="1665993" y="133208"/>
                </a:lnTo>
                <a:lnTo>
                  <a:pt x="1683613" y="108395"/>
                </a:lnTo>
                <a:lnTo>
                  <a:pt x="1690077" y="78041"/>
                </a:lnTo>
                <a:lnTo>
                  <a:pt x="1683613" y="47695"/>
                </a:lnTo>
                <a:lnTo>
                  <a:pt x="1665993" y="22885"/>
                </a:lnTo>
                <a:lnTo>
                  <a:pt x="1639880" y="6143"/>
                </a:lnTo>
                <a:lnTo>
                  <a:pt x="1607934" y="0"/>
                </a:lnTo>
                <a:close/>
              </a:path>
            </a:pathLst>
          </a:custGeom>
          <a:solidFill>
            <a:srgbClr val="BCBEC0"/>
          </a:solidFill>
        </p:spPr>
        <p:txBody>
          <a:bodyPr wrap="square" lIns="0" tIns="0" rIns="0" bIns="0" rtlCol="0"/>
          <a:lstStyle/>
          <a:p>
            <a:endParaRPr/>
          </a:p>
        </p:txBody>
      </p:sp>
      <p:sp>
        <p:nvSpPr>
          <p:cNvPr id="45" name="object 45"/>
          <p:cNvSpPr/>
          <p:nvPr/>
        </p:nvSpPr>
        <p:spPr>
          <a:xfrm>
            <a:off x="2955785" y="7479588"/>
            <a:ext cx="1690370" cy="156210"/>
          </a:xfrm>
          <a:custGeom>
            <a:avLst/>
            <a:gdLst/>
            <a:ahLst/>
            <a:cxnLst/>
            <a:rect l="l" t="t" r="r" b="b"/>
            <a:pathLst>
              <a:path w="1690370" h="156209">
                <a:moveTo>
                  <a:pt x="1607934" y="0"/>
                </a:moveTo>
                <a:lnTo>
                  <a:pt x="82168" y="0"/>
                </a:lnTo>
                <a:lnTo>
                  <a:pt x="50218" y="6143"/>
                </a:lnTo>
                <a:lnTo>
                  <a:pt x="24096" y="22885"/>
                </a:lnTo>
                <a:lnTo>
                  <a:pt x="6468" y="47695"/>
                </a:lnTo>
                <a:lnTo>
                  <a:pt x="0" y="78041"/>
                </a:lnTo>
                <a:lnTo>
                  <a:pt x="6468" y="108400"/>
                </a:lnTo>
                <a:lnTo>
                  <a:pt x="24096" y="133213"/>
                </a:lnTo>
                <a:lnTo>
                  <a:pt x="50218" y="149954"/>
                </a:lnTo>
                <a:lnTo>
                  <a:pt x="82168" y="156095"/>
                </a:lnTo>
                <a:lnTo>
                  <a:pt x="1607934" y="156095"/>
                </a:lnTo>
                <a:lnTo>
                  <a:pt x="1639880" y="149954"/>
                </a:lnTo>
                <a:lnTo>
                  <a:pt x="1665993" y="133213"/>
                </a:lnTo>
                <a:lnTo>
                  <a:pt x="1683613" y="108400"/>
                </a:lnTo>
                <a:lnTo>
                  <a:pt x="1690077" y="78041"/>
                </a:lnTo>
                <a:lnTo>
                  <a:pt x="1683613" y="47695"/>
                </a:lnTo>
                <a:lnTo>
                  <a:pt x="1665993" y="22885"/>
                </a:lnTo>
                <a:lnTo>
                  <a:pt x="1639880" y="6143"/>
                </a:lnTo>
                <a:lnTo>
                  <a:pt x="1607934" y="0"/>
                </a:lnTo>
                <a:close/>
              </a:path>
            </a:pathLst>
          </a:custGeom>
          <a:solidFill>
            <a:srgbClr val="BCBEC0"/>
          </a:solidFill>
        </p:spPr>
        <p:txBody>
          <a:bodyPr wrap="square" lIns="0" tIns="0" rIns="0" bIns="0" rtlCol="0"/>
          <a:lstStyle/>
          <a:p>
            <a:endParaRPr/>
          </a:p>
        </p:txBody>
      </p:sp>
      <p:sp>
        <p:nvSpPr>
          <p:cNvPr id="46" name="object 46"/>
          <p:cNvSpPr/>
          <p:nvPr/>
        </p:nvSpPr>
        <p:spPr>
          <a:xfrm>
            <a:off x="2955785" y="7739735"/>
            <a:ext cx="1690370" cy="156210"/>
          </a:xfrm>
          <a:custGeom>
            <a:avLst/>
            <a:gdLst/>
            <a:ahLst/>
            <a:cxnLst/>
            <a:rect l="l" t="t" r="r" b="b"/>
            <a:pathLst>
              <a:path w="1690370" h="156209">
                <a:moveTo>
                  <a:pt x="1607934" y="0"/>
                </a:moveTo>
                <a:lnTo>
                  <a:pt x="82168" y="0"/>
                </a:lnTo>
                <a:lnTo>
                  <a:pt x="50218" y="6145"/>
                </a:lnTo>
                <a:lnTo>
                  <a:pt x="24096" y="22893"/>
                </a:lnTo>
                <a:lnTo>
                  <a:pt x="6468" y="47711"/>
                </a:lnTo>
                <a:lnTo>
                  <a:pt x="0" y="78066"/>
                </a:lnTo>
                <a:lnTo>
                  <a:pt x="6468" y="108415"/>
                </a:lnTo>
                <a:lnTo>
                  <a:pt x="24096" y="133229"/>
                </a:lnTo>
                <a:lnTo>
                  <a:pt x="50218" y="149975"/>
                </a:lnTo>
                <a:lnTo>
                  <a:pt x="82168" y="156121"/>
                </a:lnTo>
                <a:lnTo>
                  <a:pt x="1607934" y="156121"/>
                </a:lnTo>
                <a:lnTo>
                  <a:pt x="1639880" y="149975"/>
                </a:lnTo>
                <a:lnTo>
                  <a:pt x="1665993" y="133229"/>
                </a:lnTo>
                <a:lnTo>
                  <a:pt x="1683613" y="108415"/>
                </a:lnTo>
                <a:lnTo>
                  <a:pt x="1690077" y="78066"/>
                </a:lnTo>
                <a:lnTo>
                  <a:pt x="1683613" y="47711"/>
                </a:lnTo>
                <a:lnTo>
                  <a:pt x="1665993" y="22893"/>
                </a:lnTo>
                <a:lnTo>
                  <a:pt x="1639880" y="6145"/>
                </a:lnTo>
                <a:lnTo>
                  <a:pt x="1607934" y="0"/>
                </a:lnTo>
                <a:close/>
              </a:path>
            </a:pathLst>
          </a:custGeom>
          <a:solidFill>
            <a:srgbClr val="BCBEC0"/>
          </a:solidFill>
        </p:spPr>
        <p:txBody>
          <a:bodyPr wrap="square" lIns="0" tIns="0" rIns="0" bIns="0" rtlCol="0"/>
          <a:lstStyle/>
          <a:p>
            <a:endParaRPr/>
          </a:p>
        </p:txBody>
      </p:sp>
      <p:sp>
        <p:nvSpPr>
          <p:cNvPr id="47" name="object 47"/>
          <p:cNvSpPr/>
          <p:nvPr/>
        </p:nvSpPr>
        <p:spPr>
          <a:xfrm>
            <a:off x="1715681" y="1896071"/>
            <a:ext cx="4119245" cy="5207000"/>
          </a:xfrm>
          <a:custGeom>
            <a:avLst/>
            <a:gdLst/>
            <a:ahLst/>
            <a:cxnLst/>
            <a:rect l="l" t="t" r="r" b="b"/>
            <a:pathLst>
              <a:path w="4119245" h="5207000">
                <a:moveTo>
                  <a:pt x="2523059" y="5194300"/>
                </a:moveTo>
                <a:lnTo>
                  <a:pt x="1596130" y="5194300"/>
                </a:lnTo>
                <a:lnTo>
                  <a:pt x="1649680" y="5207000"/>
                </a:lnTo>
                <a:lnTo>
                  <a:pt x="2469509" y="5207000"/>
                </a:lnTo>
                <a:lnTo>
                  <a:pt x="2523059" y="5194300"/>
                </a:lnTo>
                <a:close/>
              </a:path>
              <a:path w="4119245" h="5207000">
                <a:moveTo>
                  <a:pt x="2619176" y="5181600"/>
                </a:moveTo>
                <a:lnTo>
                  <a:pt x="1500012" y="5181600"/>
                </a:lnTo>
                <a:lnTo>
                  <a:pt x="1546302" y="5194300"/>
                </a:lnTo>
                <a:lnTo>
                  <a:pt x="2572886" y="5194300"/>
                </a:lnTo>
                <a:lnTo>
                  <a:pt x="2619176" y="5181600"/>
                </a:lnTo>
                <a:close/>
              </a:path>
              <a:path w="4119245" h="5207000">
                <a:moveTo>
                  <a:pt x="2738689" y="5156200"/>
                </a:moveTo>
                <a:lnTo>
                  <a:pt x="1380499" y="5156200"/>
                </a:lnTo>
                <a:lnTo>
                  <a:pt x="1417296" y="5168900"/>
                </a:lnTo>
                <a:lnTo>
                  <a:pt x="1457072" y="5181600"/>
                </a:lnTo>
                <a:lnTo>
                  <a:pt x="2662116" y="5181600"/>
                </a:lnTo>
                <a:lnTo>
                  <a:pt x="2701891" y="5168900"/>
                </a:lnTo>
                <a:lnTo>
                  <a:pt x="2738689" y="5156200"/>
                </a:lnTo>
                <a:close/>
              </a:path>
              <a:path w="4119245" h="5207000">
                <a:moveTo>
                  <a:pt x="2414608" y="25400"/>
                </a:moveTo>
                <a:lnTo>
                  <a:pt x="1704585" y="25400"/>
                </a:lnTo>
                <a:lnTo>
                  <a:pt x="1364962" y="114300"/>
                </a:lnTo>
                <a:lnTo>
                  <a:pt x="1318049" y="139700"/>
                </a:lnTo>
                <a:lnTo>
                  <a:pt x="1225602" y="165100"/>
                </a:lnTo>
                <a:lnTo>
                  <a:pt x="1135108" y="215900"/>
                </a:lnTo>
                <a:lnTo>
                  <a:pt x="1090637" y="228600"/>
                </a:lnTo>
                <a:lnTo>
                  <a:pt x="1046707" y="254000"/>
                </a:lnTo>
                <a:lnTo>
                  <a:pt x="960539" y="304800"/>
                </a:lnTo>
                <a:lnTo>
                  <a:pt x="876743" y="355600"/>
                </a:lnTo>
                <a:lnTo>
                  <a:pt x="835778" y="393700"/>
                </a:lnTo>
                <a:lnTo>
                  <a:pt x="795459" y="419100"/>
                </a:lnTo>
                <a:lnTo>
                  <a:pt x="755802" y="444500"/>
                </a:lnTo>
                <a:lnTo>
                  <a:pt x="716825" y="482600"/>
                </a:lnTo>
                <a:lnTo>
                  <a:pt x="678546" y="520700"/>
                </a:lnTo>
                <a:lnTo>
                  <a:pt x="640983" y="546100"/>
                </a:lnTo>
                <a:lnTo>
                  <a:pt x="604151" y="584200"/>
                </a:lnTo>
                <a:lnTo>
                  <a:pt x="568142" y="622300"/>
                </a:lnTo>
                <a:lnTo>
                  <a:pt x="533165" y="660400"/>
                </a:lnTo>
                <a:lnTo>
                  <a:pt x="499228" y="685800"/>
                </a:lnTo>
                <a:lnTo>
                  <a:pt x="466338" y="723900"/>
                </a:lnTo>
                <a:lnTo>
                  <a:pt x="434503" y="762000"/>
                </a:lnTo>
                <a:lnTo>
                  <a:pt x="403729" y="812800"/>
                </a:lnTo>
                <a:lnTo>
                  <a:pt x="374025" y="850900"/>
                </a:lnTo>
                <a:lnTo>
                  <a:pt x="345396" y="889000"/>
                </a:lnTo>
                <a:lnTo>
                  <a:pt x="317851" y="927100"/>
                </a:lnTo>
                <a:lnTo>
                  <a:pt x="291397" y="965200"/>
                </a:lnTo>
                <a:lnTo>
                  <a:pt x="266041" y="1016000"/>
                </a:lnTo>
                <a:lnTo>
                  <a:pt x="241789" y="1054100"/>
                </a:lnTo>
                <a:lnTo>
                  <a:pt x="218651" y="1092200"/>
                </a:lnTo>
                <a:lnTo>
                  <a:pt x="196631" y="1143000"/>
                </a:lnTo>
                <a:lnTo>
                  <a:pt x="175739" y="1181100"/>
                </a:lnTo>
                <a:lnTo>
                  <a:pt x="155981" y="1231900"/>
                </a:lnTo>
                <a:lnTo>
                  <a:pt x="137364" y="1270000"/>
                </a:lnTo>
                <a:lnTo>
                  <a:pt x="119896" y="1320800"/>
                </a:lnTo>
                <a:lnTo>
                  <a:pt x="103583" y="1358900"/>
                </a:lnTo>
                <a:lnTo>
                  <a:pt x="88434" y="1409700"/>
                </a:lnTo>
                <a:lnTo>
                  <a:pt x="74455" y="1460500"/>
                </a:lnTo>
                <a:lnTo>
                  <a:pt x="61654" y="1498600"/>
                </a:lnTo>
                <a:lnTo>
                  <a:pt x="50037" y="1549400"/>
                </a:lnTo>
                <a:lnTo>
                  <a:pt x="39613" y="1600200"/>
                </a:lnTo>
                <a:lnTo>
                  <a:pt x="30388" y="1651000"/>
                </a:lnTo>
                <a:lnTo>
                  <a:pt x="22369" y="1689100"/>
                </a:lnTo>
                <a:lnTo>
                  <a:pt x="15564" y="1739900"/>
                </a:lnTo>
                <a:lnTo>
                  <a:pt x="9980" y="1790700"/>
                </a:lnTo>
                <a:lnTo>
                  <a:pt x="5624" y="1841500"/>
                </a:lnTo>
                <a:lnTo>
                  <a:pt x="2504" y="1892300"/>
                </a:lnTo>
                <a:lnTo>
                  <a:pt x="627" y="1943100"/>
                </a:lnTo>
                <a:lnTo>
                  <a:pt x="0" y="1993900"/>
                </a:lnTo>
                <a:lnTo>
                  <a:pt x="478" y="2044700"/>
                </a:lnTo>
                <a:lnTo>
                  <a:pt x="1914" y="2095500"/>
                </a:lnTo>
                <a:lnTo>
                  <a:pt x="4311" y="2146300"/>
                </a:lnTo>
                <a:lnTo>
                  <a:pt x="7673" y="2197100"/>
                </a:lnTo>
                <a:lnTo>
                  <a:pt x="12001" y="2247900"/>
                </a:lnTo>
                <a:lnTo>
                  <a:pt x="17299" y="2298700"/>
                </a:lnTo>
                <a:lnTo>
                  <a:pt x="23569" y="2349500"/>
                </a:lnTo>
                <a:lnTo>
                  <a:pt x="30815" y="2400300"/>
                </a:lnTo>
                <a:lnTo>
                  <a:pt x="39039" y="2451100"/>
                </a:lnTo>
                <a:lnTo>
                  <a:pt x="48245" y="2489200"/>
                </a:lnTo>
                <a:lnTo>
                  <a:pt x="58434" y="2540000"/>
                </a:lnTo>
                <a:lnTo>
                  <a:pt x="69610" y="2590800"/>
                </a:lnTo>
                <a:lnTo>
                  <a:pt x="81776" y="2641600"/>
                </a:lnTo>
                <a:lnTo>
                  <a:pt x="94935" y="2692400"/>
                </a:lnTo>
                <a:lnTo>
                  <a:pt x="109089" y="2743200"/>
                </a:lnTo>
                <a:lnTo>
                  <a:pt x="124241" y="2794000"/>
                </a:lnTo>
                <a:lnTo>
                  <a:pt x="140394" y="2832100"/>
                </a:lnTo>
                <a:lnTo>
                  <a:pt x="157552" y="2882900"/>
                </a:lnTo>
                <a:lnTo>
                  <a:pt x="175717" y="2933700"/>
                </a:lnTo>
                <a:lnTo>
                  <a:pt x="192982" y="2971800"/>
                </a:lnTo>
                <a:lnTo>
                  <a:pt x="211069" y="3022600"/>
                </a:lnTo>
                <a:lnTo>
                  <a:pt x="230001" y="3060700"/>
                </a:lnTo>
                <a:lnTo>
                  <a:pt x="249798" y="3111500"/>
                </a:lnTo>
                <a:lnTo>
                  <a:pt x="270483" y="3149600"/>
                </a:lnTo>
                <a:lnTo>
                  <a:pt x="292078" y="3200400"/>
                </a:lnTo>
                <a:lnTo>
                  <a:pt x="314605" y="3238500"/>
                </a:lnTo>
                <a:lnTo>
                  <a:pt x="338085" y="3289300"/>
                </a:lnTo>
                <a:lnTo>
                  <a:pt x="362540" y="3327400"/>
                </a:lnTo>
                <a:lnTo>
                  <a:pt x="387992" y="3378200"/>
                </a:lnTo>
                <a:lnTo>
                  <a:pt x="414464" y="3416300"/>
                </a:lnTo>
                <a:lnTo>
                  <a:pt x="441976" y="3467100"/>
                </a:lnTo>
                <a:lnTo>
                  <a:pt x="470552" y="3517900"/>
                </a:lnTo>
                <a:lnTo>
                  <a:pt x="500212" y="3556000"/>
                </a:lnTo>
                <a:lnTo>
                  <a:pt x="530978" y="3606800"/>
                </a:lnTo>
                <a:lnTo>
                  <a:pt x="562873" y="3657600"/>
                </a:lnTo>
                <a:lnTo>
                  <a:pt x="595918" y="3695700"/>
                </a:lnTo>
                <a:lnTo>
                  <a:pt x="664181" y="3797300"/>
                </a:lnTo>
                <a:lnTo>
                  <a:pt x="695669" y="3848100"/>
                </a:lnTo>
                <a:lnTo>
                  <a:pt x="724753" y="3898900"/>
                </a:lnTo>
                <a:lnTo>
                  <a:pt x="751588" y="3949700"/>
                </a:lnTo>
                <a:lnTo>
                  <a:pt x="776329" y="4000500"/>
                </a:lnTo>
                <a:lnTo>
                  <a:pt x="799132" y="4051300"/>
                </a:lnTo>
                <a:lnTo>
                  <a:pt x="820152" y="4102100"/>
                </a:lnTo>
                <a:lnTo>
                  <a:pt x="839543" y="4140200"/>
                </a:lnTo>
                <a:lnTo>
                  <a:pt x="857461" y="4191000"/>
                </a:lnTo>
                <a:lnTo>
                  <a:pt x="874060" y="4241800"/>
                </a:lnTo>
                <a:lnTo>
                  <a:pt x="889496" y="4279900"/>
                </a:lnTo>
                <a:lnTo>
                  <a:pt x="903924" y="4330700"/>
                </a:lnTo>
                <a:lnTo>
                  <a:pt x="917498" y="4368800"/>
                </a:lnTo>
                <a:lnTo>
                  <a:pt x="930375" y="4419600"/>
                </a:lnTo>
                <a:lnTo>
                  <a:pt x="953657" y="4495800"/>
                </a:lnTo>
                <a:lnTo>
                  <a:pt x="964391" y="4533900"/>
                </a:lnTo>
                <a:lnTo>
                  <a:pt x="974999" y="4559300"/>
                </a:lnTo>
                <a:lnTo>
                  <a:pt x="985570" y="4597400"/>
                </a:lnTo>
                <a:lnTo>
                  <a:pt x="999764" y="4635500"/>
                </a:lnTo>
                <a:lnTo>
                  <a:pt x="1012297" y="4686300"/>
                </a:lnTo>
                <a:lnTo>
                  <a:pt x="1023507" y="4724400"/>
                </a:lnTo>
                <a:lnTo>
                  <a:pt x="1033729" y="4762500"/>
                </a:lnTo>
                <a:lnTo>
                  <a:pt x="1047533" y="4813300"/>
                </a:lnTo>
                <a:lnTo>
                  <a:pt x="1061727" y="4864100"/>
                </a:lnTo>
                <a:lnTo>
                  <a:pt x="1077349" y="4902200"/>
                </a:lnTo>
                <a:lnTo>
                  <a:pt x="1095442" y="4940300"/>
                </a:lnTo>
                <a:lnTo>
                  <a:pt x="1117044" y="4991100"/>
                </a:lnTo>
                <a:lnTo>
                  <a:pt x="1143198" y="5029200"/>
                </a:lnTo>
                <a:lnTo>
                  <a:pt x="1174943" y="5054600"/>
                </a:lnTo>
                <a:lnTo>
                  <a:pt x="1213320" y="5092700"/>
                </a:lnTo>
                <a:lnTo>
                  <a:pt x="1259370" y="5118100"/>
                </a:lnTo>
                <a:lnTo>
                  <a:pt x="1286116" y="5130800"/>
                </a:lnTo>
                <a:lnTo>
                  <a:pt x="1315095" y="5143500"/>
                </a:lnTo>
                <a:lnTo>
                  <a:pt x="1346494" y="5156200"/>
                </a:lnTo>
                <a:lnTo>
                  <a:pt x="2772694" y="5156200"/>
                </a:lnTo>
                <a:lnTo>
                  <a:pt x="2833076" y="5130800"/>
                </a:lnTo>
                <a:lnTo>
                  <a:pt x="2905870" y="5092700"/>
                </a:lnTo>
                <a:lnTo>
                  <a:pt x="2918662" y="5080000"/>
                </a:lnTo>
                <a:lnTo>
                  <a:pt x="1938832" y="5080000"/>
                </a:lnTo>
                <a:lnTo>
                  <a:pt x="1859127" y="5067300"/>
                </a:lnTo>
                <a:lnTo>
                  <a:pt x="1655458" y="5067300"/>
                </a:lnTo>
                <a:lnTo>
                  <a:pt x="1598450" y="5054600"/>
                </a:lnTo>
                <a:lnTo>
                  <a:pt x="1546418" y="5054600"/>
                </a:lnTo>
                <a:lnTo>
                  <a:pt x="1499081" y="5041900"/>
                </a:lnTo>
                <a:lnTo>
                  <a:pt x="1456160" y="5041900"/>
                </a:lnTo>
                <a:lnTo>
                  <a:pt x="1417374" y="5029200"/>
                </a:lnTo>
                <a:lnTo>
                  <a:pt x="1351091" y="5003800"/>
                </a:lnTo>
                <a:lnTo>
                  <a:pt x="1287508" y="4965700"/>
                </a:lnTo>
                <a:lnTo>
                  <a:pt x="1259035" y="4940300"/>
                </a:lnTo>
                <a:lnTo>
                  <a:pt x="1217003" y="4876800"/>
                </a:lnTo>
                <a:lnTo>
                  <a:pt x="1200319" y="4838700"/>
                </a:lnTo>
                <a:lnTo>
                  <a:pt x="1184440" y="4787900"/>
                </a:lnTo>
                <a:lnTo>
                  <a:pt x="1167803" y="4724400"/>
                </a:lnTo>
                <a:lnTo>
                  <a:pt x="1157145" y="4686300"/>
                </a:lnTo>
                <a:lnTo>
                  <a:pt x="1145409" y="4648200"/>
                </a:lnTo>
                <a:lnTo>
                  <a:pt x="1132202" y="4597400"/>
                </a:lnTo>
                <a:lnTo>
                  <a:pt x="1117130" y="4546600"/>
                </a:lnTo>
                <a:lnTo>
                  <a:pt x="1107014" y="4521200"/>
                </a:lnTo>
                <a:lnTo>
                  <a:pt x="1096767" y="4483100"/>
                </a:lnTo>
                <a:lnTo>
                  <a:pt x="1086331" y="4457700"/>
                </a:lnTo>
                <a:lnTo>
                  <a:pt x="1064132" y="4381500"/>
                </a:lnTo>
                <a:lnTo>
                  <a:pt x="1051967" y="4343400"/>
                </a:lnTo>
                <a:lnTo>
                  <a:pt x="1039032" y="4292600"/>
                </a:lnTo>
                <a:lnTo>
                  <a:pt x="1025201" y="4254500"/>
                </a:lnTo>
                <a:lnTo>
                  <a:pt x="1010348" y="4203700"/>
                </a:lnTo>
                <a:lnTo>
                  <a:pt x="994347" y="4165600"/>
                </a:lnTo>
                <a:lnTo>
                  <a:pt x="977073" y="4114800"/>
                </a:lnTo>
                <a:lnTo>
                  <a:pt x="958399" y="4064000"/>
                </a:lnTo>
                <a:lnTo>
                  <a:pt x="938200" y="4025900"/>
                </a:lnTo>
                <a:lnTo>
                  <a:pt x="916349" y="3975100"/>
                </a:lnTo>
                <a:lnTo>
                  <a:pt x="892723" y="3924300"/>
                </a:lnTo>
                <a:lnTo>
                  <a:pt x="867193" y="3873500"/>
                </a:lnTo>
                <a:lnTo>
                  <a:pt x="839635" y="3822700"/>
                </a:lnTo>
                <a:lnTo>
                  <a:pt x="809923" y="3771900"/>
                </a:lnTo>
                <a:lnTo>
                  <a:pt x="777931" y="3721100"/>
                </a:lnTo>
                <a:lnTo>
                  <a:pt x="743534" y="3670300"/>
                </a:lnTo>
                <a:lnTo>
                  <a:pt x="708776" y="3619500"/>
                </a:lnTo>
                <a:lnTo>
                  <a:pt x="675136" y="3568700"/>
                </a:lnTo>
                <a:lnTo>
                  <a:pt x="642604" y="3517900"/>
                </a:lnTo>
                <a:lnTo>
                  <a:pt x="611174" y="3479800"/>
                </a:lnTo>
                <a:lnTo>
                  <a:pt x="580836" y="3429000"/>
                </a:lnTo>
                <a:lnTo>
                  <a:pt x="551584" y="3378200"/>
                </a:lnTo>
                <a:lnTo>
                  <a:pt x="523408" y="3327400"/>
                </a:lnTo>
                <a:lnTo>
                  <a:pt x="496302" y="3289300"/>
                </a:lnTo>
                <a:lnTo>
                  <a:pt x="470257" y="3238500"/>
                </a:lnTo>
                <a:lnTo>
                  <a:pt x="445264" y="3187700"/>
                </a:lnTo>
                <a:lnTo>
                  <a:pt x="421317" y="3136900"/>
                </a:lnTo>
                <a:lnTo>
                  <a:pt x="398407" y="3098800"/>
                </a:lnTo>
                <a:lnTo>
                  <a:pt x="376526" y="3048000"/>
                </a:lnTo>
                <a:lnTo>
                  <a:pt x="355666" y="3009900"/>
                </a:lnTo>
                <a:lnTo>
                  <a:pt x="335819" y="2959100"/>
                </a:lnTo>
                <a:lnTo>
                  <a:pt x="316977" y="2908300"/>
                </a:lnTo>
                <a:lnTo>
                  <a:pt x="299132" y="2870200"/>
                </a:lnTo>
                <a:lnTo>
                  <a:pt x="282276" y="2819400"/>
                </a:lnTo>
                <a:lnTo>
                  <a:pt x="266401" y="2781300"/>
                </a:lnTo>
                <a:lnTo>
                  <a:pt x="251500" y="2730500"/>
                </a:lnTo>
                <a:lnTo>
                  <a:pt x="237563" y="2679700"/>
                </a:lnTo>
                <a:lnTo>
                  <a:pt x="224584" y="2641600"/>
                </a:lnTo>
                <a:lnTo>
                  <a:pt x="212553" y="2590800"/>
                </a:lnTo>
                <a:lnTo>
                  <a:pt x="201464" y="2552700"/>
                </a:lnTo>
                <a:lnTo>
                  <a:pt x="191308" y="2501900"/>
                </a:lnTo>
                <a:lnTo>
                  <a:pt x="182076" y="2463800"/>
                </a:lnTo>
                <a:lnTo>
                  <a:pt x="173762" y="2413000"/>
                </a:lnTo>
                <a:lnTo>
                  <a:pt x="166358" y="2362200"/>
                </a:lnTo>
                <a:lnTo>
                  <a:pt x="159854" y="2324100"/>
                </a:lnTo>
                <a:lnTo>
                  <a:pt x="154243" y="2273300"/>
                </a:lnTo>
                <a:lnTo>
                  <a:pt x="149518" y="2222500"/>
                </a:lnTo>
                <a:lnTo>
                  <a:pt x="145669" y="2184400"/>
                </a:lnTo>
                <a:lnTo>
                  <a:pt x="142690" y="2133600"/>
                </a:lnTo>
                <a:lnTo>
                  <a:pt x="140572" y="2082800"/>
                </a:lnTo>
                <a:lnTo>
                  <a:pt x="139307" y="2032000"/>
                </a:lnTo>
                <a:lnTo>
                  <a:pt x="138887" y="1993900"/>
                </a:lnTo>
                <a:lnTo>
                  <a:pt x="139515" y="1943100"/>
                </a:lnTo>
                <a:lnTo>
                  <a:pt x="141391" y="1892300"/>
                </a:lnTo>
                <a:lnTo>
                  <a:pt x="144498" y="1841500"/>
                </a:lnTo>
                <a:lnTo>
                  <a:pt x="148822" y="1803400"/>
                </a:lnTo>
                <a:lnTo>
                  <a:pt x="154347" y="1752600"/>
                </a:lnTo>
                <a:lnTo>
                  <a:pt x="161058" y="1714500"/>
                </a:lnTo>
                <a:lnTo>
                  <a:pt x="168940" y="1663700"/>
                </a:lnTo>
                <a:lnTo>
                  <a:pt x="177978" y="1612900"/>
                </a:lnTo>
                <a:lnTo>
                  <a:pt x="188157" y="1574800"/>
                </a:lnTo>
                <a:lnTo>
                  <a:pt x="199461" y="1524000"/>
                </a:lnTo>
                <a:lnTo>
                  <a:pt x="211875" y="1485900"/>
                </a:lnTo>
                <a:lnTo>
                  <a:pt x="225384" y="1435100"/>
                </a:lnTo>
                <a:lnTo>
                  <a:pt x="239972" y="1397000"/>
                </a:lnTo>
                <a:lnTo>
                  <a:pt x="255626" y="1358900"/>
                </a:lnTo>
                <a:lnTo>
                  <a:pt x="272328" y="1308100"/>
                </a:lnTo>
                <a:lnTo>
                  <a:pt x="290065" y="1270000"/>
                </a:lnTo>
                <a:lnTo>
                  <a:pt x="308820" y="1231900"/>
                </a:lnTo>
                <a:lnTo>
                  <a:pt x="328580" y="1193800"/>
                </a:lnTo>
                <a:lnTo>
                  <a:pt x="349327" y="1143000"/>
                </a:lnTo>
                <a:lnTo>
                  <a:pt x="371048" y="1104900"/>
                </a:lnTo>
                <a:lnTo>
                  <a:pt x="393728" y="1066800"/>
                </a:lnTo>
                <a:lnTo>
                  <a:pt x="417350" y="1028700"/>
                </a:lnTo>
                <a:lnTo>
                  <a:pt x="441900" y="990600"/>
                </a:lnTo>
                <a:lnTo>
                  <a:pt x="467362" y="952500"/>
                </a:lnTo>
                <a:lnTo>
                  <a:pt x="493722" y="914400"/>
                </a:lnTo>
                <a:lnTo>
                  <a:pt x="520964" y="889000"/>
                </a:lnTo>
                <a:lnTo>
                  <a:pt x="549072" y="850900"/>
                </a:lnTo>
                <a:lnTo>
                  <a:pt x="578033" y="812800"/>
                </a:lnTo>
                <a:lnTo>
                  <a:pt x="607830" y="774700"/>
                </a:lnTo>
                <a:lnTo>
                  <a:pt x="638448" y="749300"/>
                </a:lnTo>
                <a:lnTo>
                  <a:pt x="669872" y="711200"/>
                </a:lnTo>
                <a:lnTo>
                  <a:pt x="702087" y="685800"/>
                </a:lnTo>
                <a:lnTo>
                  <a:pt x="735078" y="647700"/>
                </a:lnTo>
                <a:lnTo>
                  <a:pt x="768829" y="622300"/>
                </a:lnTo>
                <a:lnTo>
                  <a:pt x="803326" y="596900"/>
                </a:lnTo>
                <a:lnTo>
                  <a:pt x="838553" y="558800"/>
                </a:lnTo>
                <a:lnTo>
                  <a:pt x="874495" y="533400"/>
                </a:lnTo>
                <a:lnTo>
                  <a:pt x="911136" y="508000"/>
                </a:lnTo>
                <a:lnTo>
                  <a:pt x="948462" y="482600"/>
                </a:lnTo>
                <a:lnTo>
                  <a:pt x="986457" y="457200"/>
                </a:lnTo>
                <a:lnTo>
                  <a:pt x="1025106" y="431800"/>
                </a:lnTo>
                <a:lnTo>
                  <a:pt x="1064394" y="406400"/>
                </a:lnTo>
                <a:lnTo>
                  <a:pt x="1104306" y="381000"/>
                </a:lnTo>
                <a:lnTo>
                  <a:pt x="1144826" y="368300"/>
                </a:lnTo>
                <a:lnTo>
                  <a:pt x="1227631" y="317500"/>
                </a:lnTo>
                <a:lnTo>
                  <a:pt x="1312687" y="292100"/>
                </a:lnTo>
                <a:lnTo>
                  <a:pt x="1356021" y="266700"/>
                </a:lnTo>
                <a:lnTo>
                  <a:pt x="1672995" y="177800"/>
                </a:lnTo>
                <a:lnTo>
                  <a:pt x="1720042" y="165100"/>
                </a:lnTo>
                <a:lnTo>
                  <a:pt x="1767484" y="165100"/>
                </a:lnTo>
                <a:lnTo>
                  <a:pt x="1815307" y="152400"/>
                </a:lnTo>
                <a:lnTo>
                  <a:pt x="1863495" y="152400"/>
                </a:lnTo>
                <a:lnTo>
                  <a:pt x="1912034" y="139700"/>
                </a:lnTo>
                <a:lnTo>
                  <a:pt x="2801145" y="139700"/>
                </a:lnTo>
                <a:lnTo>
                  <a:pt x="2754232" y="114300"/>
                </a:lnTo>
                <a:lnTo>
                  <a:pt x="2414608" y="25400"/>
                </a:lnTo>
                <a:close/>
              </a:path>
              <a:path w="4119245" h="5207000">
                <a:moveTo>
                  <a:pt x="2801145" y="139700"/>
                </a:moveTo>
                <a:lnTo>
                  <a:pt x="2207161" y="139700"/>
                </a:lnTo>
                <a:lnTo>
                  <a:pt x="2255700" y="152400"/>
                </a:lnTo>
                <a:lnTo>
                  <a:pt x="2303888" y="152400"/>
                </a:lnTo>
                <a:lnTo>
                  <a:pt x="2351712" y="165100"/>
                </a:lnTo>
                <a:lnTo>
                  <a:pt x="2399154" y="165100"/>
                </a:lnTo>
                <a:lnTo>
                  <a:pt x="2446202" y="177800"/>
                </a:lnTo>
                <a:lnTo>
                  <a:pt x="2763175" y="266700"/>
                </a:lnTo>
                <a:lnTo>
                  <a:pt x="2806510" y="292100"/>
                </a:lnTo>
                <a:lnTo>
                  <a:pt x="2891566" y="317500"/>
                </a:lnTo>
                <a:lnTo>
                  <a:pt x="2974370" y="368300"/>
                </a:lnTo>
                <a:lnTo>
                  <a:pt x="3014890" y="381000"/>
                </a:lnTo>
                <a:lnTo>
                  <a:pt x="3054802" y="406400"/>
                </a:lnTo>
                <a:lnTo>
                  <a:pt x="3094089" y="431800"/>
                </a:lnTo>
                <a:lnTo>
                  <a:pt x="3132738" y="457200"/>
                </a:lnTo>
                <a:lnTo>
                  <a:pt x="3170733" y="482600"/>
                </a:lnTo>
                <a:lnTo>
                  <a:pt x="3208058" y="508000"/>
                </a:lnTo>
                <a:lnTo>
                  <a:pt x="3244699" y="533400"/>
                </a:lnTo>
                <a:lnTo>
                  <a:pt x="3280640" y="558800"/>
                </a:lnTo>
                <a:lnTo>
                  <a:pt x="3315867" y="596900"/>
                </a:lnTo>
                <a:lnTo>
                  <a:pt x="3350363" y="622300"/>
                </a:lnTo>
                <a:lnTo>
                  <a:pt x="3384114" y="647700"/>
                </a:lnTo>
                <a:lnTo>
                  <a:pt x="3417104" y="685800"/>
                </a:lnTo>
                <a:lnTo>
                  <a:pt x="3449319" y="711200"/>
                </a:lnTo>
                <a:lnTo>
                  <a:pt x="3480743" y="749300"/>
                </a:lnTo>
                <a:lnTo>
                  <a:pt x="3511361" y="774700"/>
                </a:lnTo>
                <a:lnTo>
                  <a:pt x="3541157" y="812800"/>
                </a:lnTo>
                <a:lnTo>
                  <a:pt x="3570117" y="850900"/>
                </a:lnTo>
                <a:lnTo>
                  <a:pt x="3598225" y="889000"/>
                </a:lnTo>
                <a:lnTo>
                  <a:pt x="3625467" y="914400"/>
                </a:lnTo>
                <a:lnTo>
                  <a:pt x="3651826" y="952500"/>
                </a:lnTo>
                <a:lnTo>
                  <a:pt x="3677288" y="990600"/>
                </a:lnTo>
                <a:lnTo>
                  <a:pt x="3701837" y="1028700"/>
                </a:lnTo>
                <a:lnTo>
                  <a:pt x="3725459" y="1066800"/>
                </a:lnTo>
                <a:lnTo>
                  <a:pt x="3748138" y="1104900"/>
                </a:lnTo>
                <a:lnTo>
                  <a:pt x="3769858" y="1143000"/>
                </a:lnTo>
                <a:lnTo>
                  <a:pt x="3790606" y="1193800"/>
                </a:lnTo>
                <a:lnTo>
                  <a:pt x="3810364" y="1231900"/>
                </a:lnTo>
                <a:lnTo>
                  <a:pt x="3829120" y="1270000"/>
                </a:lnTo>
                <a:lnTo>
                  <a:pt x="3846856" y="1308100"/>
                </a:lnTo>
                <a:lnTo>
                  <a:pt x="3863558" y="1358900"/>
                </a:lnTo>
                <a:lnTo>
                  <a:pt x="3879211" y="1397000"/>
                </a:lnTo>
                <a:lnTo>
                  <a:pt x="3893799" y="1435100"/>
                </a:lnTo>
                <a:lnTo>
                  <a:pt x="3907308" y="1485900"/>
                </a:lnTo>
                <a:lnTo>
                  <a:pt x="3919721" y="1524000"/>
                </a:lnTo>
                <a:lnTo>
                  <a:pt x="3931025" y="1574800"/>
                </a:lnTo>
                <a:lnTo>
                  <a:pt x="3941203" y="1612900"/>
                </a:lnTo>
                <a:lnTo>
                  <a:pt x="3950241" y="1663700"/>
                </a:lnTo>
                <a:lnTo>
                  <a:pt x="3958123" y="1714500"/>
                </a:lnTo>
                <a:lnTo>
                  <a:pt x="3964834" y="1752600"/>
                </a:lnTo>
                <a:lnTo>
                  <a:pt x="3970359" y="1803400"/>
                </a:lnTo>
                <a:lnTo>
                  <a:pt x="3974683" y="1841500"/>
                </a:lnTo>
                <a:lnTo>
                  <a:pt x="3977790" y="1892300"/>
                </a:lnTo>
                <a:lnTo>
                  <a:pt x="3979665" y="1943100"/>
                </a:lnTo>
                <a:lnTo>
                  <a:pt x="3980294" y="1993900"/>
                </a:lnTo>
                <a:lnTo>
                  <a:pt x="3979874" y="2032000"/>
                </a:lnTo>
                <a:lnTo>
                  <a:pt x="3978609" y="2082800"/>
                </a:lnTo>
                <a:lnTo>
                  <a:pt x="3976491" y="2133600"/>
                </a:lnTo>
                <a:lnTo>
                  <a:pt x="3973511" y="2184400"/>
                </a:lnTo>
                <a:lnTo>
                  <a:pt x="3969663" y="2222500"/>
                </a:lnTo>
                <a:lnTo>
                  <a:pt x="3964937" y="2273300"/>
                </a:lnTo>
                <a:lnTo>
                  <a:pt x="3959327" y="2324100"/>
                </a:lnTo>
                <a:lnTo>
                  <a:pt x="3952823" y="2362200"/>
                </a:lnTo>
                <a:lnTo>
                  <a:pt x="3945418" y="2413000"/>
                </a:lnTo>
                <a:lnTo>
                  <a:pt x="3937104" y="2463800"/>
                </a:lnTo>
                <a:lnTo>
                  <a:pt x="3927873" y="2501900"/>
                </a:lnTo>
                <a:lnTo>
                  <a:pt x="3917717" y="2552700"/>
                </a:lnTo>
                <a:lnTo>
                  <a:pt x="3906627" y="2590800"/>
                </a:lnTo>
                <a:lnTo>
                  <a:pt x="3894597" y="2641600"/>
                </a:lnTo>
                <a:lnTo>
                  <a:pt x="3881617" y="2679700"/>
                </a:lnTo>
                <a:lnTo>
                  <a:pt x="3867681" y="2730500"/>
                </a:lnTo>
                <a:lnTo>
                  <a:pt x="3852779" y="2781300"/>
                </a:lnTo>
                <a:lnTo>
                  <a:pt x="3836904" y="2819400"/>
                </a:lnTo>
                <a:lnTo>
                  <a:pt x="3820049" y="2870200"/>
                </a:lnTo>
                <a:lnTo>
                  <a:pt x="3802204" y="2908300"/>
                </a:lnTo>
                <a:lnTo>
                  <a:pt x="3783362" y="2959100"/>
                </a:lnTo>
                <a:lnTo>
                  <a:pt x="3763515" y="3009900"/>
                </a:lnTo>
                <a:lnTo>
                  <a:pt x="3742655" y="3048000"/>
                </a:lnTo>
                <a:lnTo>
                  <a:pt x="3720774" y="3098800"/>
                </a:lnTo>
                <a:lnTo>
                  <a:pt x="3697863" y="3136900"/>
                </a:lnTo>
                <a:lnTo>
                  <a:pt x="3673916" y="3187700"/>
                </a:lnTo>
                <a:lnTo>
                  <a:pt x="3648924" y="3238500"/>
                </a:lnTo>
                <a:lnTo>
                  <a:pt x="3622878" y="3289300"/>
                </a:lnTo>
                <a:lnTo>
                  <a:pt x="3595772" y="3327400"/>
                </a:lnTo>
                <a:lnTo>
                  <a:pt x="3567597" y="3378200"/>
                </a:lnTo>
                <a:lnTo>
                  <a:pt x="3538344" y="3429000"/>
                </a:lnTo>
                <a:lnTo>
                  <a:pt x="3508007" y="3479800"/>
                </a:lnTo>
                <a:lnTo>
                  <a:pt x="3476576" y="3517900"/>
                </a:lnTo>
                <a:lnTo>
                  <a:pt x="3444045" y="3568700"/>
                </a:lnTo>
                <a:lnTo>
                  <a:pt x="3410404" y="3619500"/>
                </a:lnTo>
                <a:lnTo>
                  <a:pt x="3375647" y="3670300"/>
                </a:lnTo>
                <a:lnTo>
                  <a:pt x="3341247" y="3721100"/>
                </a:lnTo>
                <a:lnTo>
                  <a:pt x="3309254" y="3771900"/>
                </a:lnTo>
                <a:lnTo>
                  <a:pt x="3279541" y="3822700"/>
                </a:lnTo>
                <a:lnTo>
                  <a:pt x="3251982" y="3873500"/>
                </a:lnTo>
                <a:lnTo>
                  <a:pt x="3226453" y="3924300"/>
                </a:lnTo>
                <a:lnTo>
                  <a:pt x="3202827" y="3975100"/>
                </a:lnTo>
                <a:lnTo>
                  <a:pt x="3180978" y="4025900"/>
                </a:lnTo>
                <a:lnTo>
                  <a:pt x="3160780" y="4064000"/>
                </a:lnTo>
                <a:lnTo>
                  <a:pt x="3142108" y="4114800"/>
                </a:lnTo>
                <a:lnTo>
                  <a:pt x="3124836" y="4165600"/>
                </a:lnTo>
                <a:lnTo>
                  <a:pt x="3108838" y="4203700"/>
                </a:lnTo>
                <a:lnTo>
                  <a:pt x="3093988" y="4254500"/>
                </a:lnTo>
                <a:lnTo>
                  <a:pt x="3080161" y="4292600"/>
                </a:lnTo>
                <a:lnTo>
                  <a:pt x="3067230" y="4343400"/>
                </a:lnTo>
                <a:lnTo>
                  <a:pt x="3055070" y="4381500"/>
                </a:lnTo>
                <a:lnTo>
                  <a:pt x="3032832" y="4457700"/>
                </a:lnTo>
                <a:lnTo>
                  <a:pt x="3022369" y="4483100"/>
                </a:lnTo>
                <a:lnTo>
                  <a:pt x="3012124" y="4521200"/>
                </a:lnTo>
                <a:lnTo>
                  <a:pt x="3002051" y="4546600"/>
                </a:lnTo>
                <a:lnTo>
                  <a:pt x="2986984" y="4597400"/>
                </a:lnTo>
                <a:lnTo>
                  <a:pt x="2973774" y="4648200"/>
                </a:lnTo>
                <a:lnTo>
                  <a:pt x="2962032" y="4686300"/>
                </a:lnTo>
                <a:lnTo>
                  <a:pt x="2951365" y="4724400"/>
                </a:lnTo>
                <a:lnTo>
                  <a:pt x="2934737" y="4787900"/>
                </a:lnTo>
                <a:lnTo>
                  <a:pt x="2918864" y="4838700"/>
                </a:lnTo>
                <a:lnTo>
                  <a:pt x="2902183" y="4876800"/>
                </a:lnTo>
                <a:lnTo>
                  <a:pt x="2883132" y="4914900"/>
                </a:lnTo>
                <a:lnTo>
                  <a:pt x="2831669" y="4965700"/>
                </a:lnTo>
                <a:lnTo>
                  <a:pt x="2796133" y="4991100"/>
                </a:lnTo>
                <a:lnTo>
                  <a:pt x="2742118" y="5016500"/>
                </a:lnTo>
                <a:lnTo>
                  <a:pt x="2709277" y="5029200"/>
                </a:lnTo>
                <a:lnTo>
                  <a:pt x="2672425" y="5029200"/>
                </a:lnTo>
                <a:lnTo>
                  <a:pt x="2631467" y="5041900"/>
                </a:lnTo>
                <a:lnTo>
                  <a:pt x="2586310" y="5041900"/>
                </a:lnTo>
                <a:lnTo>
                  <a:pt x="2536862" y="5054600"/>
                </a:lnTo>
                <a:lnTo>
                  <a:pt x="2483029" y="5054600"/>
                </a:lnTo>
                <a:lnTo>
                  <a:pt x="2424719" y="5067300"/>
                </a:lnTo>
                <a:lnTo>
                  <a:pt x="2221991" y="5067300"/>
                </a:lnTo>
                <a:lnTo>
                  <a:pt x="1985035" y="5080000"/>
                </a:lnTo>
                <a:lnTo>
                  <a:pt x="2918662" y="5080000"/>
                </a:lnTo>
                <a:lnTo>
                  <a:pt x="2944246" y="5054600"/>
                </a:lnTo>
                <a:lnTo>
                  <a:pt x="2975992" y="5029200"/>
                </a:lnTo>
                <a:lnTo>
                  <a:pt x="3002149" y="4991100"/>
                </a:lnTo>
                <a:lnTo>
                  <a:pt x="3023758" y="4940300"/>
                </a:lnTo>
                <a:lnTo>
                  <a:pt x="3041860" y="4902200"/>
                </a:lnTo>
                <a:lnTo>
                  <a:pt x="3057495" y="4864100"/>
                </a:lnTo>
                <a:lnTo>
                  <a:pt x="3071704" y="4813300"/>
                </a:lnTo>
                <a:lnTo>
                  <a:pt x="3085528" y="4762500"/>
                </a:lnTo>
                <a:lnTo>
                  <a:pt x="3095756" y="4724400"/>
                </a:lnTo>
                <a:lnTo>
                  <a:pt x="3106961" y="4686300"/>
                </a:lnTo>
                <a:lnTo>
                  <a:pt x="3119473" y="4635500"/>
                </a:lnTo>
                <a:lnTo>
                  <a:pt x="3133623" y="4597400"/>
                </a:lnTo>
                <a:lnTo>
                  <a:pt x="3144254" y="4559300"/>
                </a:lnTo>
                <a:lnTo>
                  <a:pt x="3154914" y="4533900"/>
                </a:lnTo>
                <a:lnTo>
                  <a:pt x="3165698" y="4495800"/>
                </a:lnTo>
                <a:lnTo>
                  <a:pt x="3188992" y="4419600"/>
                </a:lnTo>
                <a:lnTo>
                  <a:pt x="3201830" y="4368800"/>
                </a:lnTo>
                <a:lnTo>
                  <a:pt x="3215373" y="4330700"/>
                </a:lnTo>
                <a:lnTo>
                  <a:pt x="3229773" y="4279900"/>
                </a:lnTo>
                <a:lnTo>
                  <a:pt x="3245186" y="4241800"/>
                </a:lnTo>
                <a:lnTo>
                  <a:pt x="3261766" y="4191000"/>
                </a:lnTo>
                <a:lnTo>
                  <a:pt x="3279669" y="4140200"/>
                </a:lnTo>
                <a:lnTo>
                  <a:pt x="3299049" y="4102100"/>
                </a:lnTo>
                <a:lnTo>
                  <a:pt x="3320060" y="4051300"/>
                </a:lnTo>
                <a:lnTo>
                  <a:pt x="3342858" y="4000500"/>
                </a:lnTo>
                <a:lnTo>
                  <a:pt x="3367597" y="3949700"/>
                </a:lnTo>
                <a:lnTo>
                  <a:pt x="3394431" y="3898900"/>
                </a:lnTo>
                <a:lnTo>
                  <a:pt x="3423517" y="3848100"/>
                </a:lnTo>
                <a:lnTo>
                  <a:pt x="3455007" y="3797300"/>
                </a:lnTo>
                <a:lnTo>
                  <a:pt x="3523273" y="3695700"/>
                </a:lnTo>
                <a:lnTo>
                  <a:pt x="3556317" y="3657600"/>
                </a:lnTo>
                <a:lnTo>
                  <a:pt x="3588211" y="3606800"/>
                </a:lnTo>
                <a:lnTo>
                  <a:pt x="3618976" y="3556000"/>
                </a:lnTo>
                <a:lnTo>
                  <a:pt x="3648636" y="3517900"/>
                </a:lnTo>
                <a:lnTo>
                  <a:pt x="3677211" y="3467100"/>
                </a:lnTo>
                <a:lnTo>
                  <a:pt x="3704723" y="3416300"/>
                </a:lnTo>
                <a:lnTo>
                  <a:pt x="3731194" y="3378200"/>
                </a:lnTo>
                <a:lnTo>
                  <a:pt x="3756647" y="3327400"/>
                </a:lnTo>
                <a:lnTo>
                  <a:pt x="3781102" y="3289300"/>
                </a:lnTo>
                <a:lnTo>
                  <a:pt x="3804582" y="3238500"/>
                </a:lnTo>
                <a:lnTo>
                  <a:pt x="3827108" y="3200400"/>
                </a:lnTo>
                <a:lnTo>
                  <a:pt x="3848703" y="3149600"/>
                </a:lnTo>
                <a:lnTo>
                  <a:pt x="3869388" y="3111500"/>
                </a:lnTo>
                <a:lnTo>
                  <a:pt x="3889184" y="3060700"/>
                </a:lnTo>
                <a:lnTo>
                  <a:pt x="3908115" y="3022600"/>
                </a:lnTo>
                <a:lnTo>
                  <a:pt x="3926201" y="2971800"/>
                </a:lnTo>
                <a:lnTo>
                  <a:pt x="3943464" y="2933700"/>
                </a:lnTo>
                <a:lnTo>
                  <a:pt x="3961628" y="2882900"/>
                </a:lnTo>
                <a:lnTo>
                  <a:pt x="3978786" y="2832100"/>
                </a:lnTo>
                <a:lnTo>
                  <a:pt x="3994940" y="2794000"/>
                </a:lnTo>
                <a:lnTo>
                  <a:pt x="4010092" y="2743200"/>
                </a:lnTo>
                <a:lnTo>
                  <a:pt x="4024246" y="2692400"/>
                </a:lnTo>
                <a:lnTo>
                  <a:pt x="4037404" y="2641600"/>
                </a:lnTo>
                <a:lnTo>
                  <a:pt x="4049570" y="2590800"/>
                </a:lnTo>
                <a:lnTo>
                  <a:pt x="4060747" y="2540000"/>
                </a:lnTo>
                <a:lnTo>
                  <a:pt x="4070936" y="2489200"/>
                </a:lnTo>
                <a:lnTo>
                  <a:pt x="4080141" y="2451100"/>
                </a:lnTo>
                <a:lnTo>
                  <a:pt x="4088365" y="2400300"/>
                </a:lnTo>
                <a:lnTo>
                  <a:pt x="4095611" y="2349500"/>
                </a:lnTo>
                <a:lnTo>
                  <a:pt x="4101882" y="2298700"/>
                </a:lnTo>
                <a:lnTo>
                  <a:pt x="4107179" y="2247900"/>
                </a:lnTo>
                <a:lnTo>
                  <a:pt x="4111508" y="2197100"/>
                </a:lnTo>
                <a:lnTo>
                  <a:pt x="4114869" y="2146300"/>
                </a:lnTo>
                <a:lnTo>
                  <a:pt x="4117266" y="2095500"/>
                </a:lnTo>
                <a:lnTo>
                  <a:pt x="4118703" y="2044700"/>
                </a:lnTo>
                <a:lnTo>
                  <a:pt x="4119181" y="1993900"/>
                </a:lnTo>
                <a:lnTo>
                  <a:pt x="4118554" y="1943100"/>
                </a:lnTo>
                <a:lnTo>
                  <a:pt x="4116676" y="1892300"/>
                </a:lnTo>
                <a:lnTo>
                  <a:pt x="4113556" y="1841500"/>
                </a:lnTo>
                <a:lnTo>
                  <a:pt x="4109201" y="1790700"/>
                </a:lnTo>
                <a:lnTo>
                  <a:pt x="4103617" y="1739900"/>
                </a:lnTo>
                <a:lnTo>
                  <a:pt x="4096813" y="1689100"/>
                </a:lnTo>
                <a:lnTo>
                  <a:pt x="4088795" y="1651000"/>
                </a:lnTo>
                <a:lnTo>
                  <a:pt x="4079570" y="1600200"/>
                </a:lnTo>
                <a:lnTo>
                  <a:pt x="4069146" y="1549400"/>
                </a:lnTo>
                <a:lnTo>
                  <a:pt x="4057530" y="1498600"/>
                </a:lnTo>
                <a:lnTo>
                  <a:pt x="4044729" y="1460500"/>
                </a:lnTo>
                <a:lnTo>
                  <a:pt x="4030751" y="1409700"/>
                </a:lnTo>
                <a:lnTo>
                  <a:pt x="4015602" y="1358900"/>
                </a:lnTo>
                <a:lnTo>
                  <a:pt x="3999291" y="1320800"/>
                </a:lnTo>
                <a:lnTo>
                  <a:pt x="3981823" y="1270000"/>
                </a:lnTo>
                <a:lnTo>
                  <a:pt x="3963208" y="1231900"/>
                </a:lnTo>
                <a:lnTo>
                  <a:pt x="3943450" y="1181100"/>
                </a:lnTo>
                <a:lnTo>
                  <a:pt x="3922559" y="1143000"/>
                </a:lnTo>
                <a:lnTo>
                  <a:pt x="3900541" y="1092200"/>
                </a:lnTo>
                <a:lnTo>
                  <a:pt x="3877403" y="1054100"/>
                </a:lnTo>
                <a:lnTo>
                  <a:pt x="3853153" y="1016000"/>
                </a:lnTo>
                <a:lnTo>
                  <a:pt x="3827797" y="965200"/>
                </a:lnTo>
                <a:lnTo>
                  <a:pt x="3801344" y="927100"/>
                </a:lnTo>
                <a:lnTo>
                  <a:pt x="3773800" y="889000"/>
                </a:lnTo>
                <a:lnTo>
                  <a:pt x="3745173" y="850900"/>
                </a:lnTo>
                <a:lnTo>
                  <a:pt x="3715470" y="812800"/>
                </a:lnTo>
                <a:lnTo>
                  <a:pt x="3684697" y="762000"/>
                </a:lnTo>
                <a:lnTo>
                  <a:pt x="3652863" y="723900"/>
                </a:lnTo>
                <a:lnTo>
                  <a:pt x="3619975" y="685800"/>
                </a:lnTo>
                <a:lnTo>
                  <a:pt x="3586039" y="660400"/>
                </a:lnTo>
                <a:lnTo>
                  <a:pt x="3551063" y="622300"/>
                </a:lnTo>
                <a:lnTo>
                  <a:pt x="3515055" y="584200"/>
                </a:lnTo>
                <a:lnTo>
                  <a:pt x="3478222" y="546100"/>
                </a:lnTo>
                <a:lnTo>
                  <a:pt x="3440657" y="520700"/>
                </a:lnTo>
                <a:lnTo>
                  <a:pt x="3402377" y="482600"/>
                </a:lnTo>
                <a:lnTo>
                  <a:pt x="3363400" y="444500"/>
                </a:lnTo>
                <a:lnTo>
                  <a:pt x="3323742" y="419100"/>
                </a:lnTo>
                <a:lnTo>
                  <a:pt x="3283422" y="393700"/>
                </a:lnTo>
                <a:lnTo>
                  <a:pt x="3242456" y="355600"/>
                </a:lnTo>
                <a:lnTo>
                  <a:pt x="3158659" y="304800"/>
                </a:lnTo>
                <a:lnTo>
                  <a:pt x="3072489" y="254000"/>
                </a:lnTo>
                <a:lnTo>
                  <a:pt x="3028559" y="228600"/>
                </a:lnTo>
                <a:lnTo>
                  <a:pt x="2984088" y="215900"/>
                </a:lnTo>
                <a:lnTo>
                  <a:pt x="2893593" y="165100"/>
                </a:lnTo>
                <a:lnTo>
                  <a:pt x="2801145" y="139700"/>
                </a:lnTo>
                <a:close/>
              </a:path>
              <a:path w="4119245" h="5207000">
                <a:moveTo>
                  <a:pt x="2314485" y="12700"/>
                </a:moveTo>
                <a:lnTo>
                  <a:pt x="1804708" y="12700"/>
                </a:lnTo>
                <a:lnTo>
                  <a:pt x="1754499" y="25400"/>
                </a:lnTo>
                <a:lnTo>
                  <a:pt x="2364695" y="25400"/>
                </a:lnTo>
                <a:lnTo>
                  <a:pt x="2314485" y="12700"/>
                </a:lnTo>
                <a:close/>
              </a:path>
              <a:path w="4119245" h="5207000">
                <a:moveTo>
                  <a:pt x="2162250" y="0"/>
                </a:moveTo>
                <a:lnTo>
                  <a:pt x="1956943" y="0"/>
                </a:lnTo>
                <a:lnTo>
                  <a:pt x="1905948" y="12700"/>
                </a:lnTo>
                <a:lnTo>
                  <a:pt x="2213245" y="12700"/>
                </a:lnTo>
                <a:lnTo>
                  <a:pt x="2162250" y="0"/>
                </a:lnTo>
                <a:close/>
              </a:path>
            </a:pathLst>
          </a:custGeom>
          <a:solidFill>
            <a:srgbClr val="BCBEC0"/>
          </a:solidFill>
        </p:spPr>
        <p:txBody>
          <a:bodyPr wrap="square" lIns="0" tIns="0" rIns="0" bIns="0" rtlCol="0"/>
          <a:lstStyle/>
          <a:p>
            <a:endParaRPr/>
          </a:p>
        </p:txBody>
      </p:sp>
      <p:sp>
        <p:nvSpPr>
          <p:cNvPr id="48" name="object 48"/>
          <p:cNvSpPr/>
          <p:nvPr/>
        </p:nvSpPr>
        <p:spPr>
          <a:xfrm>
            <a:off x="2994914" y="7999907"/>
            <a:ext cx="1612265" cy="528320"/>
          </a:xfrm>
          <a:custGeom>
            <a:avLst/>
            <a:gdLst/>
            <a:ahLst/>
            <a:cxnLst/>
            <a:rect l="l" t="t" r="r" b="b"/>
            <a:pathLst>
              <a:path w="1612264" h="528320">
                <a:moveTo>
                  <a:pt x="1529664" y="0"/>
                </a:moveTo>
                <a:lnTo>
                  <a:pt x="82156" y="0"/>
                </a:lnTo>
                <a:lnTo>
                  <a:pt x="50202" y="6141"/>
                </a:lnTo>
                <a:lnTo>
                  <a:pt x="24085" y="22880"/>
                </a:lnTo>
                <a:lnTo>
                  <a:pt x="6464" y="47689"/>
                </a:lnTo>
                <a:lnTo>
                  <a:pt x="0" y="78041"/>
                </a:lnTo>
                <a:lnTo>
                  <a:pt x="6464" y="108395"/>
                </a:lnTo>
                <a:lnTo>
                  <a:pt x="24085" y="133208"/>
                </a:lnTo>
                <a:lnTo>
                  <a:pt x="50202" y="149952"/>
                </a:lnTo>
                <a:lnTo>
                  <a:pt x="82156" y="156095"/>
                </a:lnTo>
                <a:lnTo>
                  <a:pt x="170294" y="156095"/>
                </a:lnTo>
                <a:lnTo>
                  <a:pt x="184374" y="215051"/>
                </a:lnTo>
                <a:lnTo>
                  <a:pt x="203583" y="267626"/>
                </a:lnTo>
                <a:lnTo>
                  <a:pt x="228077" y="314265"/>
                </a:lnTo>
                <a:lnTo>
                  <a:pt x="258009" y="355414"/>
                </a:lnTo>
                <a:lnTo>
                  <a:pt x="293535" y="391515"/>
                </a:lnTo>
                <a:lnTo>
                  <a:pt x="323214" y="415636"/>
                </a:lnTo>
                <a:lnTo>
                  <a:pt x="354866" y="437324"/>
                </a:lnTo>
                <a:lnTo>
                  <a:pt x="388961" y="456607"/>
                </a:lnTo>
                <a:lnTo>
                  <a:pt x="425967" y="473514"/>
                </a:lnTo>
                <a:lnTo>
                  <a:pt x="466353" y="488075"/>
                </a:lnTo>
                <a:lnTo>
                  <a:pt x="510589" y="500316"/>
                </a:lnTo>
                <a:lnTo>
                  <a:pt x="559142" y="510268"/>
                </a:lnTo>
                <a:lnTo>
                  <a:pt x="612483" y="517958"/>
                </a:lnTo>
                <a:lnTo>
                  <a:pt x="671079" y="523416"/>
                </a:lnTo>
                <a:lnTo>
                  <a:pt x="735401" y="526670"/>
                </a:lnTo>
                <a:lnTo>
                  <a:pt x="805916" y="527748"/>
                </a:lnTo>
                <a:lnTo>
                  <a:pt x="876428" y="526670"/>
                </a:lnTo>
                <a:lnTo>
                  <a:pt x="940747" y="523416"/>
                </a:lnTo>
                <a:lnTo>
                  <a:pt x="999342" y="517958"/>
                </a:lnTo>
                <a:lnTo>
                  <a:pt x="1052681" y="510268"/>
                </a:lnTo>
                <a:lnTo>
                  <a:pt x="1101233" y="500316"/>
                </a:lnTo>
                <a:lnTo>
                  <a:pt x="1145467" y="488075"/>
                </a:lnTo>
                <a:lnTo>
                  <a:pt x="1185853" y="473514"/>
                </a:lnTo>
                <a:lnTo>
                  <a:pt x="1222859" y="456607"/>
                </a:lnTo>
                <a:lnTo>
                  <a:pt x="1256954" y="437324"/>
                </a:lnTo>
                <a:lnTo>
                  <a:pt x="1288606" y="415636"/>
                </a:lnTo>
                <a:lnTo>
                  <a:pt x="1318285" y="391515"/>
                </a:lnTo>
                <a:lnTo>
                  <a:pt x="1336981" y="372516"/>
                </a:lnTo>
                <a:lnTo>
                  <a:pt x="813384" y="372516"/>
                </a:lnTo>
                <a:lnTo>
                  <a:pt x="770268" y="365892"/>
                </a:lnTo>
                <a:lnTo>
                  <a:pt x="732789" y="347455"/>
                </a:lnTo>
                <a:lnTo>
                  <a:pt x="703213" y="319358"/>
                </a:lnTo>
                <a:lnTo>
                  <a:pt x="683806" y="283755"/>
                </a:lnTo>
                <a:lnTo>
                  <a:pt x="676833" y="242798"/>
                </a:lnTo>
                <a:lnTo>
                  <a:pt x="683806" y="201841"/>
                </a:lnTo>
                <a:lnTo>
                  <a:pt x="703213" y="166238"/>
                </a:lnTo>
                <a:lnTo>
                  <a:pt x="732789" y="138141"/>
                </a:lnTo>
                <a:lnTo>
                  <a:pt x="770268" y="119704"/>
                </a:lnTo>
                <a:lnTo>
                  <a:pt x="813384" y="113080"/>
                </a:lnTo>
                <a:lnTo>
                  <a:pt x="1602028" y="113080"/>
                </a:lnTo>
                <a:lnTo>
                  <a:pt x="1605355" y="108395"/>
                </a:lnTo>
                <a:lnTo>
                  <a:pt x="1611820" y="78041"/>
                </a:lnTo>
                <a:lnTo>
                  <a:pt x="1605355" y="47689"/>
                </a:lnTo>
                <a:lnTo>
                  <a:pt x="1587734" y="22880"/>
                </a:lnTo>
                <a:lnTo>
                  <a:pt x="1561617" y="6141"/>
                </a:lnTo>
                <a:lnTo>
                  <a:pt x="1529664" y="0"/>
                </a:lnTo>
                <a:close/>
              </a:path>
              <a:path w="1612264" h="528320">
                <a:moveTo>
                  <a:pt x="1602028" y="113080"/>
                </a:moveTo>
                <a:lnTo>
                  <a:pt x="813384" y="113080"/>
                </a:lnTo>
                <a:lnTo>
                  <a:pt x="856499" y="119704"/>
                </a:lnTo>
                <a:lnTo>
                  <a:pt x="893978" y="138141"/>
                </a:lnTo>
                <a:lnTo>
                  <a:pt x="923554" y="166238"/>
                </a:lnTo>
                <a:lnTo>
                  <a:pt x="942961" y="201841"/>
                </a:lnTo>
                <a:lnTo>
                  <a:pt x="949934" y="242798"/>
                </a:lnTo>
                <a:lnTo>
                  <a:pt x="942961" y="283755"/>
                </a:lnTo>
                <a:lnTo>
                  <a:pt x="923554" y="319358"/>
                </a:lnTo>
                <a:lnTo>
                  <a:pt x="893978" y="347455"/>
                </a:lnTo>
                <a:lnTo>
                  <a:pt x="856499" y="365892"/>
                </a:lnTo>
                <a:lnTo>
                  <a:pt x="813384" y="372516"/>
                </a:lnTo>
                <a:lnTo>
                  <a:pt x="1336981" y="372516"/>
                </a:lnTo>
                <a:lnTo>
                  <a:pt x="1383744" y="314265"/>
                </a:lnTo>
                <a:lnTo>
                  <a:pt x="1408239" y="267626"/>
                </a:lnTo>
                <a:lnTo>
                  <a:pt x="1427452" y="215051"/>
                </a:lnTo>
                <a:lnTo>
                  <a:pt x="1441538" y="156095"/>
                </a:lnTo>
                <a:lnTo>
                  <a:pt x="1529664" y="156095"/>
                </a:lnTo>
                <a:lnTo>
                  <a:pt x="1561617" y="149952"/>
                </a:lnTo>
                <a:lnTo>
                  <a:pt x="1587734" y="133208"/>
                </a:lnTo>
                <a:lnTo>
                  <a:pt x="1602028" y="113080"/>
                </a:lnTo>
                <a:close/>
              </a:path>
            </a:pathLst>
          </a:custGeom>
          <a:solidFill>
            <a:srgbClr val="BCBEC0"/>
          </a:solidFill>
        </p:spPr>
        <p:txBody>
          <a:bodyPr wrap="square" lIns="0" tIns="0" rIns="0" bIns="0" rtlCol="0"/>
          <a:lstStyle/>
          <a:p>
            <a:endParaRPr/>
          </a:p>
        </p:txBody>
      </p:sp>
      <p:grpSp>
        <p:nvGrpSpPr>
          <p:cNvPr id="49" name="object 49"/>
          <p:cNvGrpSpPr/>
          <p:nvPr/>
        </p:nvGrpSpPr>
        <p:grpSpPr>
          <a:xfrm>
            <a:off x="1854568" y="2029917"/>
            <a:ext cx="3841750" cy="4934585"/>
            <a:chOff x="1854568" y="2029917"/>
            <a:chExt cx="3841750" cy="4934585"/>
          </a:xfrm>
        </p:grpSpPr>
        <p:sp>
          <p:nvSpPr>
            <p:cNvPr id="50" name="object 50"/>
            <p:cNvSpPr/>
            <p:nvPr/>
          </p:nvSpPr>
          <p:spPr>
            <a:xfrm>
              <a:off x="2575523" y="5756732"/>
              <a:ext cx="2399665" cy="1207770"/>
            </a:xfrm>
            <a:custGeom>
              <a:avLst/>
              <a:gdLst/>
              <a:ahLst/>
              <a:cxnLst/>
              <a:rect l="l" t="t" r="r" b="b"/>
              <a:pathLst>
                <a:path w="2399665" h="1207770">
                  <a:moveTo>
                    <a:pt x="1623184" y="1194638"/>
                  </a:moveTo>
                  <a:lnTo>
                    <a:pt x="738599" y="1194638"/>
                  </a:lnTo>
                  <a:lnTo>
                    <a:pt x="795607" y="1207338"/>
                  </a:lnTo>
                  <a:lnTo>
                    <a:pt x="1564874" y="1207338"/>
                  </a:lnTo>
                  <a:lnTo>
                    <a:pt x="1623184" y="1194638"/>
                  </a:lnTo>
                  <a:close/>
                </a:path>
                <a:path w="2399665" h="1207770">
                  <a:moveTo>
                    <a:pt x="1726463" y="1181938"/>
                  </a:moveTo>
                  <a:lnTo>
                    <a:pt x="639229" y="1181938"/>
                  </a:lnTo>
                  <a:lnTo>
                    <a:pt x="686566" y="1194638"/>
                  </a:lnTo>
                  <a:lnTo>
                    <a:pt x="1677015" y="1194638"/>
                  </a:lnTo>
                  <a:lnTo>
                    <a:pt x="1726463" y="1181938"/>
                  </a:lnTo>
                  <a:close/>
                </a:path>
                <a:path w="2399665" h="1207770">
                  <a:moveTo>
                    <a:pt x="2399478" y="0"/>
                  </a:moveTo>
                  <a:lnTo>
                    <a:pt x="0" y="0"/>
                  </a:lnTo>
                  <a:lnTo>
                    <a:pt x="7343" y="13538"/>
                  </a:lnTo>
                  <a:lnTo>
                    <a:pt x="32871" y="64338"/>
                  </a:lnTo>
                  <a:lnTo>
                    <a:pt x="56497" y="115138"/>
                  </a:lnTo>
                  <a:lnTo>
                    <a:pt x="78347" y="165938"/>
                  </a:lnTo>
                  <a:lnTo>
                    <a:pt x="98545" y="204038"/>
                  </a:lnTo>
                  <a:lnTo>
                    <a:pt x="117218" y="254838"/>
                  </a:lnTo>
                  <a:lnTo>
                    <a:pt x="134492" y="305638"/>
                  </a:lnTo>
                  <a:lnTo>
                    <a:pt x="150493" y="343738"/>
                  </a:lnTo>
                  <a:lnTo>
                    <a:pt x="165346" y="394538"/>
                  </a:lnTo>
                  <a:lnTo>
                    <a:pt x="179177" y="432638"/>
                  </a:lnTo>
                  <a:lnTo>
                    <a:pt x="192112" y="483438"/>
                  </a:lnTo>
                  <a:lnTo>
                    <a:pt x="204276" y="521538"/>
                  </a:lnTo>
                  <a:lnTo>
                    <a:pt x="226483" y="597738"/>
                  </a:lnTo>
                  <a:lnTo>
                    <a:pt x="236923" y="623138"/>
                  </a:lnTo>
                  <a:lnTo>
                    <a:pt x="247171" y="661238"/>
                  </a:lnTo>
                  <a:lnTo>
                    <a:pt x="257287" y="686638"/>
                  </a:lnTo>
                  <a:lnTo>
                    <a:pt x="272359" y="737438"/>
                  </a:lnTo>
                  <a:lnTo>
                    <a:pt x="285567" y="775538"/>
                  </a:lnTo>
                  <a:lnTo>
                    <a:pt x="297303" y="826338"/>
                  </a:lnTo>
                  <a:lnTo>
                    <a:pt x="307960" y="864438"/>
                  </a:lnTo>
                  <a:lnTo>
                    <a:pt x="324597" y="927938"/>
                  </a:lnTo>
                  <a:lnTo>
                    <a:pt x="340474" y="978738"/>
                  </a:lnTo>
                  <a:lnTo>
                    <a:pt x="357157" y="1016838"/>
                  </a:lnTo>
                  <a:lnTo>
                    <a:pt x="376206" y="1054938"/>
                  </a:lnTo>
                  <a:lnTo>
                    <a:pt x="427661" y="1105738"/>
                  </a:lnTo>
                  <a:lnTo>
                    <a:pt x="463192" y="1131138"/>
                  </a:lnTo>
                  <a:lnTo>
                    <a:pt x="522597" y="1156538"/>
                  </a:lnTo>
                  <a:lnTo>
                    <a:pt x="596309" y="1181938"/>
                  </a:lnTo>
                  <a:lnTo>
                    <a:pt x="1771619" y="1181938"/>
                  </a:lnTo>
                  <a:lnTo>
                    <a:pt x="1812577" y="1169238"/>
                  </a:lnTo>
                  <a:lnTo>
                    <a:pt x="1849429" y="1156538"/>
                  </a:lnTo>
                  <a:lnTo>
                    <a:pt x="1882271" y="1156538"/>
                  </a:lnTo>
                  <a:lnTo>
                    <a:pt x="1936291" y="1131138"/>
                  </a:lnTo>
                  <a:lnTo>
                    <a:pt x="1971826" y="1105738"/>
                  </a:lnTo>
                  <a:lnTo>
                    <a:pt x="2000303" y="1080338"/>
                  </a:lnTo>
                  <a:lnTo>
                    <a:pt x="2042333" y="1016838"/>
                  </a:lnTo>
                  <a:lnTo>
                    <a:pt x="2059011" y="978738"/>
                  </a:lnTo>
                  <a:lnTo>
                    <a:pt x="2074883" y="927938"/>
                  </a:lnTo>
                  <a:lnTo>
                    <a:pt x="2091510" y="864438"/>
                  </a:lnTo>
                  <a:lnTo>
                    <a:pt x="2102182" y="826338"/>
                  </a:lnTo>
                  <a:lnTo>
                    <a:pt x="2113925" y="775538"/>
                  </a:lnTo>
                  <a:lnTo>
                    <a:pt x="2127136" y="737438"/>
                  </a:lnTo>
                  <a:lnTo>
                    <a:pt x="2142208" y="686638"/>
                  </a:lnTo>
                  <a:lnTo>
                    <a:pt x="2152276" y="661238"/>
                  </a:lnTo>
                  <a:lnTo>
                    <a:pt x="2162520" y="623138"/>
                  </a:lnTo>
                  <a:lnTo>
                    <a:pt x="2172982" y="597738"/>
                  </a:lnTo>
                  <a:lnTo>
                    <a:pt x="2195217" y="521538"/>
                  </a:lnTo>
                  <a:lnTo>
                    <a:pt x="2207379" y="483438"/>
                  </a:lnTo>
                  <a:lnTo>
                    <a:pt x="2220311" y="432638"/>
                  </a:lnTo>
                  <a:lnTo>
                    <a:pt x="2234140" y="394538"/>
                  </a:lnTo>
                  <a:lnTo>
                    <a:pt x="2248991" y="343738"/>
                  </a:lnTo>
                  <a:lnTo>
                    <a:pt x="2264990" y="305638"/>
                  </a:lnTo>
                  <a:lnTo>
                    <a:pt x="2282262" y="254838"/>
                  </a:lnTo>
                  <a:lnTo>
                    <a:pt x="2300934" y="204038"/>
                  </a:lnTo>
                  <a:lnTo>
                    <a:pt x="2321132" y="165938"/>
                  </a:lnTo>
                  <a:lnTo>
                    <a:pt x="2342980" y="115138"/>
                  </a:lnTo>
                  <a:lnTo>
                    <a:pt x="2366606" y="64338"/>
                  </a:lnTo>
                  <a:lnTo>
                    <a:pt x="2392134" y="13538"/>
                  </a:lnTo>
                  <a:lnTo>
                    <a:pt x="2399478" y="0"/>
                  </a:lnTo>
                  <a:close/>
                </a:path>
              </a:pathLst>
            </a:custGeom>
            <a:solidFill>
              <a:srgbClr val="F2F0F0"/>
            </a:solidFill>
          </p:spPr>
          <p:txBody>
            <a:bodyPr wrap="square" lIns="0" tIns="0" rIns="0" bIns="0" rtlCol="0"/>
            <a:lstStyle/>
            <a:p>
              <a:endParaRPr/>
            </a:p>
          </p:txBody>
        </p:sp>
        <p:sp>
          <p:nvSpPr>
            <p:cNvPr id="51" name="object 51"/>
            <p:cNvSpPr/>
            <p:nvPr/>
          </p:nvSpPr>
          <p:spPr>
            <a:xfrm>
              <a:off x="1854568" y="2029917"/>
              <a:ext cx="3841407" cy="3954830"/>
            </a:xfrm>
            <a:prstGeom prst="rect">
              <a:avLst/>
            </a:prstGeom>
            <a:blipFill>
              <a:blip r:embed="rId4" cstate="print"/>
              <a:stretch>
                <a:fillRect/>
              </a:stretch>
            </a:blipFill>
          </p:spPr>
          <p:txBody>
            <a:bodyPr wrap="square" lIns="0" tIns="0" rIns="0" bIns="0" rtlCol="0"/>
            <a:lstStyle/>
            <a:p>
              <a:endParaRPr/>
            </a:p>
          </p:txBody>
        </p:sp>
      </p:grpSp>
      <p:sp>
        <p:nvSpPr>
          <p:cNvPr id="52" name="object 52"/>
          <p:cNvSpPr/>
          <p:nvPr/>
        </p:nvSpPr>
        <p:spPr>
          <a:xfrm>
            <a:off x="5760109" y="5093284"/>
            <a:ext cx="625475" cy="410845"/>
          </a:xfrm>
          <a:custGeom>
            <a:avLst/>
            <a:gdLst/>
            <a:ahLst/>
            <a:cxnLst/>
            <a:rect l="l" t="t" r="r" b="b"/>
            <a:pathLst>
              <a:path w="625475" h="410845">
                <a:moveTo>
                  <a:pt x="57760" y="0"/>
                </a:moveTo>
                <a:lnTo>
                  <a:pt x="16662" y="16952"/>
                </a:lnTo>
                <a:lnTo>
                  <a:pt x="0" y="50918"/>
                </a:lnTo>
                <a:lnTo>
                  <a:pt x="1556" y="73163"/>
                </a:lnTo>
                <a:lnTo>
                  <a:pt x="28614" y="108470"/>
                </a:lnTo>
                <a:lnTo>
                  <a:pt x="538125" y="402628"/>
                </a:lnTo>
                <a:lnTo>
                  <a:pt x="567056" y="410413"/>
                </a:lnTo>
                <a:lnTo>
                  <a:pt x="582241" y="408392"/>
                </a:lnTo>
                <a:lnTo>
                  <a:pt x="617513" y="381317"/>
                </a:lnTo>
                <a:lnTo>
                  <a:pt x="625194" y="348558"/>
                </a:lnTo>
                <a:lnTo>
                  <a:pt x="623317" y="337210"/>
                </a:lnTo>
                <a:lnTo>
                  <a:pt x="596240" y="301942"/>
                </a:lnTo>
                <a:lnTo>
                  <a:pt x="86767" y="7810"/>
                </a:lnTo>
                <a:lnTo>
                  <a:pt x="57760" y="0"/>
                </a:lnTo>
                <a:close/>
              </a:path>
            </a:pathLst>
          </a:custGeom>
          <a:solidFill>
            <a:srgbClr val="BCBEC0"/>
          </a:solidFill>
        </p:spPr>
        <p:txBody>
          <a:bodyPr wrap="square" lIns="0" tIns="0" rIns="0" bIns="0" rtlCol="0"/>
          <a:lstStyle/>
          <a:p>
            <a:endParaRPr/>
          </a:p>
        </p:txBody>
      </p:sp>
      <p:sp>
        <p:nvSpPr>
          <p:cNvPr id="53" name="object 53"/>
          <p:cNvSpPr/>
          <p:nvPr/>
        </p:nvSpPr>
        <p:spPr>
          <a:xfrm>
            <a:off x="6094729" y="3908932"/>
            <a:ext cx="704850" cy="116839"/>
          </a:xfrm>
          <a:custGeom>
            <a:avLst/>
            <a:gdLst/>
            <a:ahLst/>
            <a:cxnLst/>
            <a:rect l="l" t="t" r="r" b="b"/>
            <a:pathLst>
              <a:path w="704850" h="116839">
                <a:moveTo>
                  <a:pt x="646417" y="0"/>
                </a:moveTo>
                <a:lnTo>
                  <a:pt x="58115" y="0"/>
                </a:lnTo>
                <a:lnTo>
                  <a:pt x="35516" y="4572"/>
                </a:lnTo>
                <a:lnTo>
                  <a:pt x="17041" y="17037"/>
                </a:lnTo>
                <a:lnTo>
                  <a:pt x="4574" y="35511"/>
                </a:lnTo>
                <a:lnTo>
                  <a:pt x="0" y="58115"/>
                </a:lnTo>
                <a:lnTo>
                  <a:pt x="4574" y="80728"/>
                </a:lnTo>
                <a:lnTo>
                  <a:pt x="17041" y="99210"/>
                </a:lnTo>
                <a:lnTo>
                  <a:pt x="35516" y="111680"/>
                </a:lnTo>
                <a:lnTo>
                  <a:pt x="58115" y="116255"/>
                </a:lnTo>
                <a:lnTo>
                  <a:pt x="646417" y="116255"/>
                </a:lnTo>
                <a:lnTo>
                  <a:pt x="669028" y="111680"/>
                </a:lnTo>
                <a:lnTo>
                  <a:pt x="687506" y="99210"/>
                </a:lnTo>
                <a:lnTo>
                  <a:pt x="699972" y="80728"/>
                </a:lnTo>
                <a:lnTo>
                  <a:pt x="704545" y="58115"/>
                </a:lnTo>
                <a:lnTo>
                  <a:pt x="699972" y="35511"/>
                </a:lnTo>
                <a:lnTo>
                  <a:pt x="687506" y="17037"/>
                </a:lnTo>
                <a:lnTo>
                  <a:pt x="669028" y="4572"/>
                </a:lnTo>
                <a:lnTo>
                  <a:pt x="646417" y="0"/>
                </a:lnTo>
                <a:close/>
              </a:path>
            </a:pathLst>
          </a:custGeom>
          <a:solidFill>
            <a:srgbClr val="BCBEC0"/>
          </a:solidFill>
        </p:spPr>
        <p:txBody>
          <a:bodyPr wrap="square" lIns="0" tIns="0" rIns="0" bIns="0" rtlCol="0"/>
          <a:lstStyle/>
          <a:p>
            <a:endParaRPr/>
          </a:p>
        </p:txBody>
      </p:sp>
      <p:sp>
        <p:nvSpPr>
          <p:cNvPr id="54" name="object 54"/>
          <p:cNvSpPr/>
          <p:nvPr/>
        </p:nvSpPr>
        <p:spPr>
          <a:xfrm>
            <a:off x="5792789" y="2421546"/>
            <a:ext cx="626110" cy="410845"/>
          </a:xfrm>
          <a:custGeom>
            <a:avLst/>
            <a:gdLst/>
            <a:ahLst/>
            <a:cxnLst/>
            <a:rect l="l" t="t" r="r" b="b"/>
            <a:pathLst>
              <a:path w="626110" h="410844">
                <a:moveTo>
                  <a:pt x="567408" y="0"/>
                </a:moveTo>
                <a:lnTo>
                  <a:pt x="28953" y="301967"/>
                </a:lnTo>
                <a:lnTo>
                  <a:pt x="1877" y="337235"/>
                </a:lnTo>
                <a:lnTo>
                  <a:pt x="0" y="348573"/>
                </a:lnTo>
                <a:lnTo>
                  <a:pt x="365" y="359887"/>
                </a:lnTo>
                <a:lnTo>
                  <a:pt x="29021" y="402628"/>
                </a:lnTo>
                <a:lnTo>
                  <a:pt x="58150" y="410438"/>
                </a:lnTo>
                <a:lnTo>
                  <a:pt x="65689" y="409936"/>
                </a:lnTo>
                <a:lnTo>
                  <a:pt x="596567" y="108496"/>
                </a:lnTo>
                <a:lnTo>
                  <a:pt x="623656" y="73190"/>
                </a:lnTo>
                <a:lnTo>
                  <a:pt x="625539" y="61862"/>
                </a:lnTo>
                <a:lnTo>
                  <a:pt x="625172" y="50557"/>
                </a:lnTo>
                <a:lnTo>
                  <a:pt x="596519" y="7813"/>
                </a:lnTo>
                <a:lnTo>
                  <a:pt x="567408" y="0"/>
                </a:lnTo>
                <a:close/>
              </a:path>
            </a:pathLst>
          </a:custGeom>
          <a:solidFill>
            <a:srgbClr val="BCBEC0"/>
          </a:solidFill>
        </p:spPr>
        <p:txBody>
          <a:bodyPr wrap="square" lIns="0" tIns="0" rIns="0" bIns="0" rtlCol="0"/>
          <a:lstStyle/>
          <a:p>
            <a:endParaRPr/>
          </a:p>
        </p:txBody>
      </p:sp>
      <p:sp>
        <p:nvSpPr>
          <p:cNvPr id="55" name="object 55"/>
          <p:cNvSpPr/>
          <p:nvPr/>
        </p:nvSpPr>
        <p:spPr>
          <a:xfrm>
            <a:off x="4934632" y="1323885"/>
            <a:ext cx="410209" cy="626110"/>
          </a:xfrm>
          <a:custGeom>
            <a:avLst/>
            <a:gdLst/>
            <a:ahLst/>
            <a:cxnLst/>
            <a:rect l="l" t="t" r="r" b="b"/>
            <a:pathLst>
              <a:path w="410210" h="626110">
                <a:moveTo>
                  <a:pt x="352275" y="0"/>
                </a:moveTo>
                <a:lnTo>
                  <a:pt x="311172" y="16962"/>
                </a:lnTo>
                <a:lnTo>
                  <a:pt x="7686" y="538581"/>
                </a:lnTo>
                <a:lnTo>
                  <a:pt x="0" y="571333"/>
                </a:lnTo>
                <a:lnTo>
                  <a:pt x="1882" y="582676"/>
                </a:lnTo>
                <a:lnTo>
                  <a:pt x="28984" y="617956"/>
                </a:lnTo>
                <a:lnTo>
                  <a:pt x="57915" y="625767"/>
                </a:lnTo>
                <a:lnTo>
                  <a:pt x="73099" y="623746"/>
                </a:lnTo>
                <a:lnTo>
                  <a:pt x="108359" y="596671"/>
                </a:lnTo>
                <a:lnTo>
                  <a:pt x="402516" y="87185"/>
                </a:lnTo>
                <a:lnTo>
                  <a:pt x="410198" y="54411"/>
                </a:lnTo>
                <a:lnTo>
                  <a:pt x="408320" y="43078"/>
                </a:lnTo>
                <a:lnTo>
                  <a:pt x="381219" y="7785"/>
                </a:lnTo>
                <a:lnTo>
                  <a:pt x="352275" y="0"/>
                </a:lnTo>
                <a:close/>
              </a:path>
            </a:pathLst>
          </a:custGeom>
          <a:solidFill>
            <a:srgbClr val="BCBEC0"/>
          </a:solidFill>
        </p:spPr>
        <p:txBody>
          <a:bodyPr wrap="square" lIns="0" tIns="0" rIns="0" bIns="0" rtlCol="0"/>
          <a:lstStyle/>
          <a:p>
            <a:endParaRPr/>
          </a:p>
        </p:txBody>
      </p:sp>
      <p:sp>
        <p:nvSpPr>
          <p:cNvPr id="56" name="object 56"/>
          <p:cNvSpPr/>
          <p:nvPr/>
        </p:nvSpPr>
        <p:spPr>
          <a:xfrm>
            <a:off x="3750183" y="910005"/>
            <a:ext cx="116839" cy="704850"/>
          </a:xfrm>
          <a:custGeom>
            <a:avLst/>
            <a:gdLst/>
            <a:ahLst/>
            <a:cxnLst/>
            <a:rect l="l" t="t" r="r" b="b"/>
            <a:pathLst>
              <a:path w="116839" h="704850">
                <a:moveTo>
                  <a:pt x="58115" y="0"/>
                </a:moveTo>
                <a:lnTo>
                  <a:pt x="35516" y="4575"/>
                </a:lnTo>
                <a:lnTo>
                  <a:pt x="17041" y="17046"/>
                </a:lnTo>
                <a:lnTo>
                  <a:pt x="4574" y="35533"/>
                </a:lnTo>
                <a:lnTo>
                  <a:pt x="0" y="58153"/>
                </a:lnTo>
                <a:lnTo>
                  <a:pt x="0" y="646442"/>
                </a:lnTo>
                <a:lnTo>
                  <a:pt x="4574" y="669040"/>
                </a:lnTo>
                <a:lnTo>
                  <a:pt x="17041" y="687516"/>
                </a:lnTo>
                <a:lnTo>
                  <a:pt x="35516" y="699983"/>
                </a:lnTo>
                <a:lnTo>
                  <a:pt x="58115" y="704557"/>
                </a:lnTo>
                <a:lnTo>
                  <a:pt x="80720" y="699983"/>
                </a:lnTo>
                <a:lnTo>
                  <a:pt x="99199" y="687516"/>
                </a:lnTo>
                <a:lnTo>
                  <a:pt x="111668" y="669040"/>
                </a:lnTo>
                <a:lnTo>
                  <a:pt x="116243" y="646442"/>
                </a:lnTo>
                <a:lnTo>
                  <a:pt x="116243" y="58153"/>
                </a:lnTo>
                <a:lnTo>
                  <a:pt x="111668" y="35533"/>
                </a:lnTo>
                <a:lnTo>
                  <a:pt x="99199" y="17046"/>
                </a:lnTo>
                <a:lnTo>
                  <a:pt x="80720" y="4575"/>
                </a:lnTo>
                <a:lnTo>
                  <a:pt x="58115" y="0"/>
                </a:lnTo>
                <a:close/>
              </a:path>
            </a:pathLst>
          </a:custGeom>
          <a:solidFill>
            <a:srgbClr val="BCBEC0"/>
          </a:solidFill>
        </p:spPr>
        <p:txBody>
          <a:bodyPr wrap="square" lIns="0" tIns="0" rIns="0" bIns="0" rtlCol="0"/>
          <a:lstStyle/>
          <a:p>
            <a:endParaRPr/>
          </a:p>
        </p:txBody>
      </p:sp>
      <p:sp>
        <p:nvSpPr>
          <p:cNvPr id="57" name="object 57"/>
          <p:cNvSpPr/>
          <p:nvPr/>
        </p:nvSpPr>
        <p:spPr>
          <a:xfrm>
            <a:off x="2262919" y="1290840"/>
            <a:ext cx="410209" cy="626110"/>
          </a:xfrm>
          <a:custGeom>
            <a:avLst/>
            <a:gdLst/>
            <a:ahLst/>
            <a:cxnLst/>
            <a:rect l="l" t="t" r="r" b="b"/>
            <a:pathLst>
              <a:path w="410210" h="626110">
                <a:moveTo>
                  <a:pt x="57916" y="0"/>
                </a:moveTo>
                <a:lnTo>
                  <a:pt x="19615" y="14487"/>
                </a:lnTo>
                <a:lnTo>
                  <a:pt x="0" y="54426"/>
                </a:lnTo>
                <a:lnTo>
                  <a:pt x="362" y="65733"/>
                </a:lnTo>
                <a:lnTo>
                  <a:pt x="301833" y="596671"/>
                </a:lnTo>
                <a:lnTo>
                  <a:pt x="337103" y="623746"/>
                </a:lnTo>
                <a:lnTo>
                  <a:pt x="352290" y="625767"/>
                </a:lnTo>
                <a:lnTo>
                  <a:pt x="359830" y="625265"/>
                </a:lnTo>
                <a:lnTo>
                  <a:pt x="398316" y="603024"/>
                </a:lnTo>
                <a:lnTo>
                  <a:pt x="410203" y="571344"/>
                </a:lnTo>
                <a:lnTo>
                  <a:pt x="409835" y="560030"/>
                </a:lnTo>
                <a:lnTo>
                  <a:pt x="108361" y="29070"/>
                </a:lnTo>
                <a:lnTo>
                  <a:pt x="73103" y="2020"/>
                </a:lnTo>
                <a:lnTo>
                  <a:pt x="57916" y="0"/>
                </a:lnTo>
                <a:close/>
              </a:path>
            </a:pathLst>
          </a:custGeom>
          <a:solidFill>
            <a:srgbClr val="BCBEC0"/>
          </a:solidFill>
        </p:spPr>
        <p:txBody>
          <a:bodyPr wrap="square" lIns="0" tIns="0" rIns="0" bIns="0" rtlCol="0"/>
          <a:lstStyle/>
          <a:p>
            <a:endParaRPr/>
          </a:p>
        </p:txBody>
      </p:sp>
      <p:sp>
        <p:nvSpPr>
          <p:cNvPr id="58" name="object 58"/>
          <p:cNvSpPr/>
          <p:nvPr/>
        </p:nvSpPr>
        <p:spPr>
          <a:xfrm>
            <a:off x="1165247" y="2364346"/>
            <a:ext cx="626110" cy="410845"/>
          </a:xfrm>
          <a:custGeom>
            <a:avLst/>
            <a:gdLst/>
            <a:ahLst/>
            <a:cxnLst/>
            <a:rect l="l" t="t" r="r" b="b"/>
            <a:pathLst>
              <a:path w="626110" h="410844">
                <a:moveTo>
                  <a:pt x="58131" y="0"/>
                </a:moveTo>
                <a:lnTo>
                  <a:pt x="17018" y="16952"/>
                </a:lnTo>
                <a:lnTo>
                  <a:pt x="0" y="61847"/>
                </a:lnTo>
                <a:lnTo>
                  <a:pt x="1882" y="73164"/>
                </a:lnTo>
                <a:lnTo>
                  <a:pt x="28959" y="108470"/>
                </a:lnTo>
                <a:lnTo>
                  <a:pt x="538445" y="402628"/>
                </a:lnTo>
                <a:lnTo>
                  <a:pt x="567401" y="410413"/>
                </a:lnTo>
                <a:lnTo>
                  <a:pt x="582585" y="408392"/>
                </a:lnTo>
                <a:lnTo>
                  <a:pt x="617858" y="381342"/>
                </a:lnTo>
                <a:lnTo>
                  <a:pt x="625537" y="348569"/>
                </a:lnTo>
                <a:lnTo>
                  <a:pt x="623662" y="337235"/>
                </a:lnTo>
                <a:lnTo>
                  <a:pt x="596585" y="301942"/>
                </a:lnTo>
                <a:lnTo>
                  <a:pt x="87099" y="7785"/>
                </a:lnTo>
                <a:lnTo>
                  <a:pt x="58131" y="0"/>
                </a:lnTo>
                <a:close/>
              </a:path>
            </a:pathLst>
          </a:custGeom>
          <a:solidFill>
            <a:srgbClr val="BCBEC0"/>
          </a:solidFill>
        </p:spPr>
        <p:txBody>
          <a:bodyPr wrap="square" lIns="0" tIns="0" rIns="0" bIns="0" rtlCol="0"/>
          <a:lstStyle/>
          <a:p>
            <a:endParaRPr/>
          </a:p>
        </p:txBody>
      </p:sp>
      <p:sp>
        <p:nvSpPr>
          <p:cNvPr id="59" name="object 59"/>
          <p:cNvSpPr/>
          <p:nvPr/>
        </p:nvSpPr>
        <p:spPr>
          <a:xfrm>
            <a:off x="751274" y="3842854"/>
            <a:ext cx="704850" cy="116839"/>
          </a:xfrm>
          <a:custGeom>
            <a:avLst/>
            <a:gdLst/>
            <a:ahLst/>
            <a:cxnLst/>
            <a:rect l="l" t="t" r="r" b="b"/>
            <a:pathLst>
              <a:path w="704850" h="116839">
                <a:moveTo>
                  <a:pt x="646430" y="0"/>
                </a:moveTo>
                <a:lnTo>
                  <a:pt x="58127" y="0"/>
                </a:lnTo>
                <a:lnTo>
                  <a:pt x="35522" y="4573"/>
                </a:lnTo>
                <a:lnTo>
                  <a:pt x="17043" y="17040"/>
                </a:lnTo>
                <a:lnTo>
                  <a:pt x="4574" y="35522"/>
                </a:lnTo>
                <a:lnTo>
                  <a:pt x="0" y="58140"/>
                </a:lnTo>
                <a:lnTo>
                  <a:pt x="4574" y="80738"/>
                </a:lnTo>
                <a:lnTo>
                  <a:pt x="17043" y="99213"/>
                </a:lnTo>
                <a:lnTo>
                  <a:pt x="35522" y="111681"/>
                </a:lnTo>
                <a:lnTo>
                  <a:pt x="58127" y="116255"/>
                </a:lnTo>
                <a:lnTo>
                  <a:pt x="646430" y="116255"/>
                </a:lnTo>
                <a:lnTo>
                  <a:pt x="669033" y="111681"/>
                </a:lnTo>
                <a:lnTo>
                  <a:pt x="687508" y="99213"/>
                </a:lnTo>
                <a:lnTo>
                  <a:pt x="699972" y="80738"/>
                </a:lnTo>
                <a:lnTo>
                  <a:pt x="704545" y="58140"/>
                </a:lnTo>
                <a:lnTo>
                  <a:pt x="699972" y="35522"/>
                </a:lnTo>
                <a:lnTo>
                  <a:pt x="687508" y="17040"/>
                </a:lnTo>
                <a:lnTo>
                  <a:pt x="669033" y="4573"/>
                </a:lnTo>
                <a:lnTo>
                  <a:pt x="646430" y="0"/>
                </a:lnTo>
                <a:close/>
              </a:path>
            </a:pathLst>
          </a:custGeom>
          <a:solidFill>
            <a:srgbClr val="BCBEC0"/>
          </a:solidFill>
        </p:spPr>
        <p:txBody>
          <a:bodyPr wrap="square" lIns="0" tIns="0" rIns="0" bIns="0" rtlCol="0"/>
          <a:lstStyle/>
          <a:p>
            <a:endParaRPr/>
          </a:p>
        </p:txBody>
      </p:sp>
      <p:sp>
        <p:nvSpPr>
          <p:cNvPr id="60" name="object 60"/>
          <p:cNvSpPr/>
          <p:nvPr/>
        </p:nvSpPr>
        <p:spPr>
          <a:xfrm>
            <a:off x="1132561" y="5036057"/>
            <a:ext cx="625475" cy="410845"/>
          </a:xfrm>
          <a:custGeom>
            <a:avLst/>
            <a:gdLst/>
            <a:ahLst/>
            <a:cxnLst/>
            <a:rect l="l" t="t" r="r" b="b"/>
            <a:pathLst>
              <a:path w="625475" h="410845">
                <a:moveTo>
                  <a:pt x="567061" y="0"/>
                </a:moveTo>
                <a:lnTo>
                  <a:pt x="28607" y="301942"/>
                </a:lnTo>
                <a:lnTo>
                  <a:pt x="1559" y="337245"/>
                </a:lnTo>
                <a:lnTo>
                  <a:pt x="0" y="359488"/>
                </a:lnTo>
                <a:lnTo>
                  <a:pt x="7334" y="381368"/>
                </a:lnTo>
                <a:lnTo>
                  <a:pt x="16670" y="393475"/>
                </a:lnTo>
                <a:lnTo>
                  <a:pt x="28662" y="402628"/>
                </a:lnTo>
                <a:lnTo>
                  <a:pt x="42605" y="408418"/>
                </a:lnTo>
                <a:lnTo>
                  <a:pt x="57791" y="410438"/>
                </a:lnTo>
                <a:lnTo>
                  <a:pt x="65330" y="409936"/>
                </a:lnTo>
                <a:lnTo>
                  <a:pt x="596220" y="108470"/>
                </a:lnTo>
                <a:lnTo>
                  <a:pt x="623259" y="73164"/>
                </a:lnTo>
                <a:lnTo>
                  <a:pt x="625153" y="61822"/>
                </a:lnTo>
                <a:lnTo>
                  <a:pt x="624800" y="50512"/>
                </a:lnTo>
                <a:lnTo>
                  <a:pt x="596173" y="7810"/>
                </a:lnTo>
                <a:lnTo>
                  <a:pt x="567061" y="0"/>
                </a:lnTo>
                <a:close/>
              </a:path>
            </a:pathLst>
          </a:custGeom>
          <a:solidFill>
            <a:srgbClr val="BCBEC0"/>
          </a:solidFill>
        </p:spPr>
        <p:txBody>
          <a:bodyPr wrap="square" lIns="0" tIns="0" rIns="0" bIns="0" rtlCol="0"/>
          <a:lstStyle/>
          <a:p>
            <a:endParaRPr/>
          </a:p>
        </p:txBody>
      </p:sp>
      <p:sp>
        <p:nvSpPr>
          <p:cNvPr id="61" name="object 61"/>
          <p:cNvSpPr/>
          <p:nvPr/>
        </p:nvSpPr>
        <p:spPr>
          <a:xfrm>
            <a:off x="10772787" y="614387"/>
            <a:ext cx="1176020" cy="1278255"/>
          </a:xfrm>
          <a:custGeom>
            <a:avLst/>
            <a:gdLst/>
            <a:ahLst/>
            <a:cxnLst/>
            <a:rect l="l" t="t" r="r" b="b"/>
            <a:pathLst>
              <a:path w="1176020" h="1278255">
                <a:moveTo>
                  <a:pt x="604392" y="0"/>
                </a:moveTo>
                <a:lnTo>
                  <a:pt x="0" y="0"/>
                </a:lnTo>
                <a:lnTo>
                  <a:pt x="0" y="1278166"/>
                </a:lnTo>
                <a:lnTo>
                  <a:pt x="354241" y="1278166"/>
                </a:lnTo>
                <a:lnTo>
                  <a:pt x="354241" y="891070"/>
                </a:lnTo>
                <a:lnTo>
                  <a:pt x="910976" y="891070"/>
                </a:lnTo>
                <a:lnTo>
                  <a:pt x="870991" y="832650"/>
                </a:lnTo>
                <a:lnTo>
                  <a:pt x="913328" y="812722"/>
                </a:lnTo>
                <a:lnTo>
                  <a:pt x="952572" y="789763"/>
                </a:lnTo>
                <a:lnTo>
                  <a:pt x="988524" y="763734"/>
                </a:lnTo>
                <a:lnTo>
                  <a:pt x="1020986" y="734594"/>
                </a:lnTo>
                <a:lnTo>
                  <a:pt x="1049762" y="702301"/>
                </a:lnTo>
                <a:lnTo>
                  <a:pt x="1074653" y="666815"/>
                </a:lnTo>
                <a:lnTo>
                  <a:pt x="1095462" y="628096"/>
                </a:lnTo>
                <a:lnTo>
                  <a:pt x="1101187" y="613549"/>
                </a:lnTo>
                <a:lnTo>
                  <a:pt x="354241" y="613549"/>
                </a:lnTo>
                <a:lnTo>
                  <a:pt x="354241" y="306743"/>
                </a:lnTo>
                <a:lnTo>
                  <a:pt x="1117359" y="306743"/>
                </a:lnTo>
                <a:lnTo>
                  <a:pt x="1112931" y="289350"/>
                </a:lnTo>
                <a:lnTo>
                  <a:pt x="1096694" y="246897"/>
                </a:lnTo>
                <a:lnTo>
                  <a:pt x="1075890" y="207670"/>
                </a:lnTo>
                <a:lnTo>
                  <a:pt x="1050551" y="171635"/>
                </a:lnTo>
                <a:lnTo>
                  <a:pt x="1020711" y="138760"/>
                </a:lnTo>
                <a:lnTo>
                  <a:pt x="990322" y="110915"/>
                </a:lnTo>
                <a:lnTo>
                  <a:pt x="956280" y="85897"/>
                </a:lnTo>
                <a:lnTo>
                  <a:pt x="918452" y="63827"/>
                </a:lnTo>
                <a:lnTo>
                  <a:pt x="876702" y="44823"/>
                </a:lnTo>
                <a:lnTo>
                  <a:pt x="830895" y="29006"/>
                </a:lnTo>
                <a:lnTo>
                  <a:pt x="780896" y="16495"/>
                </a:lnTo>
                <a:lnTo>
                  <a:pt x="726569" y="7411"/>
                </a:lnTo>
                <a:lnTo>
                  <a:pt x="667780" y="1872"/>
                </a:lnTo>
                <a:lnTo>
                  <a:pt x="604392" y="0"/>
                </a:lnTo>
                <a:close/>
              </a:path>
              <a:path w="1176020" h="1278255">
                <a:moveTo>
                  <a:pt x="910976" y="891070"/>
                </a:moveTo>
                <a:lnTo>
                  <a:pt x="509435" y="891070"/>
                </a:lnTo>
                <a:lnTo>
                  <a:pt x="766889" y="1278166"/>
                </a:lnTo>
                <a:lnTo>
                  <a:pt x="1175918" y="1278166"/>
                </a:lnTo>
                <a:lnTo>
                  <a:pt x="910976" y="891070"/>
                </a:lnTo>
                <a:close/>
              </a:path>
              <a:path w="1176020" h="1278255">
                <a:moveTo>
                  <a:pt x="1117359" y="306743"/>
                </a:moveTo>
                <a:lnTo>
                  <a:pt x="586130" y="306743"/>
                </a:lnTo>
                <a:lnTo>
                  <a:pt x="641545" y="310871"/>
                </a:lnTo>
                <a:lnTo>
                  <a:pt x="688588" y="323321"/>
                </a:lnTo>
                <a:lnTo>
                  <a:pt x="726500" y="344192"/>
                </a:lnTo>
                <a:lnTo>
                  <a:pt x="754521" y="373582"/>
                </a:lnTo>
                <a:lnTo>
                  <a:pt x="771890" y="411591"/>
                </a:lnTo>
                <a:lnTo>
                  <a:pt x="777849" y="458317"/>
                </a:lnTo>
                <a:lnTo>
                  <a:pt x="777849" y="461962"/>
                </a:lnTo>
                <a:lnTo>
                  <a:pt x="772280" y="505523"/>
                </a:lnTo>
                <a:lnTo>
                  <a:pt x="755807" y="542647"/>
                </a:lnTo>
                <a:lnTo>
                  <a:pt x="728784" y="572674"/>
                </a:lnTo>
                <a:lnTo>
                  <a:pt x="691564" y="594941"/>
                </a:lnTo>
                <a:lnTo>
                  <a:pt x="644501" y="608787"/>
                </a:lnTo>
                <a:lnTo>
                  <a:pt x="587946" y="613549"/>
                </a:lnTo>
                <a:lnTo>
                  <a:pt x="1101187" y="613549"/>
                </a:lnTo>
                <a:lnTo>
                  <a:pt x="1111990" y="586102"/>
                </a:lnTo>
                <a:lnTo>
                  <a:pt x="1124041" y="540793"/>
                </a:lnTo>
                <a:lnTo>
                  <a:pt x="1131417" y="492128"/>
                </a:lnTo>
                <a:lnTo>
                  <a:pt x="1133919" y="440067"/>
                </a:lnTo>
                <a:lnTo>
                  <a:pt x="1133919" y="436397"/>
                </a:lnTo>
                <a:lnTo>
                  <a:pt x="1131576" y="384067"/>
                </a:lnTo>
                <a:lnTo>
                  <a:pt x="1124569" y="335062"/>
                </a:lnTo>
                <a:lnTo>
                  <a:pt x="1117359" y="306743"/>
                </a:lnTo>
                <a:close/>
              </a:path>
            </a:pathLst>
          </a:custGeom>
          <a:solidFill>
            <a:srgbClr val="D1D2D4"/>
          </a:solidFill>
        </p:spPr>
        <p:txBody>
          <a:bodyPr wrap="square" lIns="0" tIns="0" rIns="0" bIns="0" rtlCol="0"/>
          <a:lstStyle/>
          <a:p>
            <a:endParaRPr/>
          </a:p>
        </p:txBody>
      </p:sp>
      <p:sp>
        <p:nvSpPr>
          <p:cNvPr id="62" name="object 62"/>
          <p:cNvSpPr/>
          <p:nvPr/>
        </p:nvSpPr>
        <p:spPr>
          <a:xfrm>
            <a:off x="12043600" y="592493"/>
            <a:ext cx="1144905" cy="1325880"/>
          </a:xfrm>
          <a:custGeom>
            <a:avLst/>
            <a:gdLst/>
            <a:ahLst/>
            <a:cxnLst/>
            <a:rect l="l" t="t" r="r" b="b"/>
            <a:pathLst>
              <a:path w="1144905" h="1325880">
                <a:moveTo>
                  <a:pt x="1091084" y="1152156"/>
                </a:moveTo>
                <a:lnTo>
                  <a:pt x="808913" y="1152156"/>
                </a:lnTo>
                <a:lnTo>
                  <a:pt x="978750" y="1325638"/>
                </a:lnTo>
                <a:lnTo>
                  <a:pt x="1144892" y="1206944"/>
                </a:lnTo>
                <a:lnTo>
                  <a:pt x="1091084" y="1152156"/>
                </a:lnTo>
                <a:close/>
              </a:path>
              <a:path w="1144905" h="1325880">
                <a:moveTo>
                  <a:pt x="533209" y="0"/>
                </a:moveTo>
                <a:lnTo>
                  <a:pt x="478419" y="3079"/>
                </a:lnTo>
                <a:lnTo>
                  <a:pt x="427396" y="12011"/>
                </a:lnTo>
                <a:lnTo>
                  <a:pt x="380331" y="26331"/>
                </a:lnTo>
                <a:lnTo>
                  <a:pt x="337413" y="45577"/>
                </a:lnTo>
                <a:lnTo>
                  <a:pt x="298832" y="69287"/>
                </a:lnTo>
                <a:lnTo>
                  <a:pt x="264779" y="96997"/>
                </a:lnTo>
                <a:lnTo>
                  <a:pt x="235443" y="128246"/>
                </a:lnTo>
                <a:lnTo>
                  <a:pt x="211015" y="162571"/>
                </a:lnTo>
                <a:lnTo>
                  <a:pt x="191684" y="199508"/>
                </a:lnTo>
                <a:lnTo>
                  <a:pt x="177641" y="238596"/>
                </a:lnTo>
                <a:lnTo>
                  <a:pt x="169076" y="279372"/>
                </a:lnTo>
                <a:lnTo>
                  <a:pt x="166179" y="321373"/>
                </a:lnTo>
                <a:lnTo>
                  <a:pt x="166179" y="325018"/>
                </a:lnTo>
                <a:lnTo>
                  <a:pt x="168951" y="370621"/>
                </a:lnTo>
                <a:lnTo>
                  <a:pt x="177403" y="414811"/>
                </a:lnTo>
                <a:lnTo>
                  <a:pt x="191738" y="458295"/>
                </a:lnTo>
                <a:lnTo>
                  <a:pt x="212161" y="501781"/>
                </a:lnTo>
                <a:lnTo>
                  <a:pt x="238875" y="545977"/>
                </a:lnTo>
                <a:lnTo>
                  <a:pt x="272084" y="591591"/>
                </a:lnTo>
                <a:lnTo>
                  <a:pt x="221868" y="615318"/>
                </a:lnTo>
                <a:lnTo>
                  <a:pt x="176473" y="641610"/>
                </a:lnTo>
                <a:lnTo>
                  <a:pt x="136008" y="670510"/>
                </a:lnTo>
                <a:lnTo>
                  <a:pt x="100582" y="702060"/>
                </a:lnTo>
                <a:lnTo>
                  <a:pt x="70305" y="736306"/>
                </a:lnTo>
                <a:lnTo>
                  <a:pt x="45287" y="773289"/>
                </a:lnTo>
                <a:lnTo>
                  <a:pt x="25638" y="813055"/>
                </a:lnTo>
                <a:lnTo>
                  <a:pt x="11468" y="855646"/>
                </a:lnTo>
                <a:lnTo>
                  <a:pt x="2885" y="901105"/>
                </a:lnTo>
                <a:lnTo>
                  <a:pt x="0" y="949477"/>
                </a:lnTo>
                <a:lnTo>
                  <a:pt x="0" y="953122"/>
                </a:lnTo>
                <a:lnTo>
                  <a:pt x="2695" y="999270"/>
                </a:lnTo>
                <a:lnTo>
                  <a:pt x="10605" y="1042923"/>
                </a:lnTo>
                <a:lnTo>
                  <a:pt x="23467" y="1083933"/>
                </a:lnTo>
                <a:lnTo>
                  <a:pt x="41016" y="1122151"/>
                </a:lnTo>
                <a:lnTo>
                  <a:pt x="62990" y="1157430"/>
                </a:lnTo>
                <a:lnTo>
                  <a:pt x="89124" y="1189622"/>
                </a:lnTo>
                <a:lnTo>
                  <a:pt x="119154" y="1218580"/>
                </a:lnTo>
                <a:lnTo>
                  <a:pt x="152818" y="1244157"/>
                </a:lnTo>
                <a:lnTo>
                  <a:pt x="189851" y="1266203"/>
                </a:lnTo>
                <a:lnTo>
                  <a:pt x="229990" y="1284573"/>
                </a:lnTo>
                <a:lnTo>
                  <a:pt x="272971" y="1299117"/>
                </a:lnTo>
                <a:lnTo>
                  <a:pt x="318531" y="1309688"/>
                </a:lnTo>
                <a:lnTo>
                  <a:pt x="366405" y="1316140"/>
                </a:lnTo>
                <a:lnTo>
                  <a:pt x="416331" y="1318323"/>
                </a:lnTo>
                <a:lnTo>
                  <a:pt x="467068" y="1315992"/>
                </a:lnTo>
                <a:lnTo>
                  <a:pt x="515849" y="1309137"/>
                </a:lnTo>
                <a:lnTo>
                  <a:pt x="562751" y="1297970"/>
                </a:lnTo>
                <a:lnTo>
                  <a:pt x="607848" y="1282700"/>
                </a:lnTo>
                <a:lnTo>
                  <a:pt x="651216" y="1263537"/>
                </a:lnTo>
                <a:lnTo>
                  <a:pt x="692931" y="1240691"/>
                </a:lnTo>
                <a:lnTo>
                  <a:pt x="733069" y="1214372"/>
                </a:lnTo>
                <a:lnTo>
                  <a:pt x="771704" y="1184791"/>
                </a:lnTo>
                <a:lnTo>
                  <a:pt x="808913" y="1152156"/>
                </a:lnTo>
                <a:lnTo>
                  <a:pt x="1091084" y="1152156"/>
                </a:lnTo>
                <a:lnTo>
                  <a:pt x="1071377" y="1132090"/>
                </a:lnTo>
                <a:lnTo>
                  <a:pt x="440067" y="1132090"/>
                </a:lnTo>
                <a:lnTo>
                  <a:pt x="389133" y="1127524"/>
                </a:lnTo>
                <a:lnTo>
                  <a:pt x="343409" y="1114334"/>
                </a:lnTo>
                <a:lnTo>
                  <a:pt x="303853" y="1093288"/>
                </a:lnTo>
                <a:lnTo>
                  <a:pt x="271420" y="1065149"/>
                </a:lnTo>
                <a:lnTo>
                  <a:pt x="247070" y="1030683"/>
                </a:lnTo>
                <a:lnTo>
                  <a:pt x="231757" y="990655"/>
                </a:lnTo>
                <a:lnTo>
                  <a:pt x="226440" y="945832"/>
                </a:lnTo>
                <a:lnTo>
                  <a:pt x="226440" y="942187"/>
                </a:lnTo>
                <a:lnTo>
                  <a:pt x="230777" y="901503"/>
                </a:lnTo>
                <a:lnTo>
                  <a:pt x="244092" y="862096"/>
                </a:lnTo>
                <a:lnTo>
                  <a:pt x="266839" y="824623"/>
                </a:lnTo>
                <a:lnTo>
                  <a:pt x="299476" y="789741"/>
                </a:lnTo>
                <a:lnTo>
                  <a:pt x="342457" y="758106"/>
                </a:lnTo>
                <a:lnTo>
                  <a:pt x="396239" y="730376"/>
                </a:lnTo>
                <a:lnTo>
                  <a:pt x="676070" y="730376"/>
                </a:lnTo>
                <a:lnTo>
                  <a:pt x="591642" y="644524"/>
                </a:lnTo>
                <a:lnTo>
                  <a:pt x="640773" y="624230"/>
                </a:lnTo>
                <a:lnTo>
                  <a:pt x="686083" y="601558"/>
                </a:lnTo>
                <a:lnTo>
                  <a:pt x="727255" y="576322"/>
                </a:lnTo>
                <a:lnTo>
                  <a:pt x="763969" y="548335"/>
                </a:lnTo>
                <a:lnTo>
                  <a:pt x="789073" y="524027"/>
                </a:lnTo>
                <a:lnTo>
                  <a:pt x="472935" y="524027"/>
                </a:lnTo>
                <a:lnTo>
                  <a:pt x="427765" y="470211"/>
                </a:lnTo>
                <a:lnTo>
                  <a:pt x="397833" y="423597"/>
                </a:lnTo>
                <a:lnTo>
                  <a:pt x="381255" y="379729"/>
                </a:lnTo>
                <a:lnTo>
                  <a:pt x="376148" y="334149"/>
                </a:lnTo>
                <a:lnTo>
                  <a:pt x="376148" y="330504"/>
                </a:lnTo>
                <a:lnTo>
                  <a:pt x="382973" y="280195"/>
                </a:lnTo>
                <a:lnTo>
                  <a:pt x="402685" y="237859"/>
                </a:lnTo>
                <a:lnTo>
                  <a:pt x="434142" y="205339"/>
                </a:lnTo>
                <a:lnTo>
                  <a:pt x="476202" y="184477"/>
                </a:lnTo>
                <a:lnTo>
                  <a:pt x="527723" y="177114"/>
                </a:lnTo>
                <a:lnTo>
                  <a:pt x="843242" y="177114"/>
                </a:lnTo>
                <a:lnTo>
                  <a:pt x="821928" y="139999"/>
                </a:lnTo>
                <a:lnTo>
                  <a:pt x="794633" y="105621"/>
                </a:lnTo>
                <a:lnTo>
                  <a:pt x="762152" y="75268"/>
                </a:lnTo>
                <a:lnTo>
                  <a:pt x="724807" y="49400"/>
                </a:lnTo>
                <a:lnTo>
                  <a:pt x="682919" y="28478"/>
                </a:lnTo>
                <a:lnTo>
                  <a:pt x="636810" y="12964"/>
                </a:lnTo>
                <a:lnTo>
                  <a:pt x="586799" y="3317"/>
                </a:lnTo>
                <a:lnTo>
                  <a:pt x="533209" y="0"/>
                </a:lnTo>
                <a:close/>
              </a:path>
              <a:path w="1144905" h="1325880">
                <a:moveTo>
                  <a:pt x="676070" y="730376"/>
                </a:moveTo>
                <a:lnTo>
                  <a:pt x="396239" y="730376"/>
                </a:lnTo>
                <a:lnTo>
                  <a:pt x="681088" y="1020686"/>
                </a:lnTo>
                <a:lnTo>
                  <a:pt x="643966" y="1053668"/>
                </a:lnTo>
                <a:lnTo>
                  <a:pt x="605624" y="1081222"/>
                </a:lnTo>
                <a:lnTo>
                  <a:pt x="566064" y="1103096"/>
                </a:lnTo>
                <a:lnTo>
                  <a:pt x="525284" y="1119035"/>
                </a:lnTo>
                <a:lnTo>
                  <a:pt x="483285" y="1128784"/>
                </a:lnTo>
                <a:lnTo>
                  <a:pt x="440067" y="1132090"/>
                </a:lnTo>
                <a:lnTo>
                  <a:pt x="1071377" y="1132090"/>
                </a:lnTo>
                <a:lnTo>
                  <a:pt x="944041" y="1002436"/>
                </a:lnTo>
                <a:lnTo>
                  <a:pt x="971665" y="963448"/>
                </a:lnTo>
                <a:lnTo>
                  <a:pt x="998235" y="923279"/>
                </a:lnTo>
                <a:lnTo>
                  <a:pt x="1023813" y="882088"/>
                </a:lnTo>
                <a:lnTo>
                  <a:pt x="1032469" y="867321"/>
                </a:lnTo>
                <a:lnTo>
                  <a:pt x="810742" y="867321"/>
                </a:lnTo>
                <a:lnTo>
                  <a:pt x="676070" y="730376"/>
                </a:lnTo>
                <a:close/>
              </a:path>
              <a:path w="1144905" h="1325880">
                <a:moveTo>
                  <a:pt x="947686" y="620814"/>
                </a:moveTo>
                <a:lnTo>
                  <a:pt x="926378" y="665060"/>
                </a:lnTo>
                <a:lnTo>
                  <a:pt x="904463" y="708249"/>
                </a:lnTo>
                <a:lnTo>
                  <a:pt x="881943" y="750225"/>
                </a:lnTo>
                <a:lnTo>
                  <a:pt x="858816" y="790833"/>
                </a:lnTo>
                <a:lnTo>
                  <a:pt x="835083" y="829916"/>
                </a:lnTo>
                <a:lnTo>
                  <a:pt x="810742" y="867321"/>
                </a:lnTo>
                <a:lnTo>
                  <a:pt x="1032469" y="867321"/>
                </a:lnTo>
                <a:lnTo>
                  <a:pt x="1048465" y="840032"/>
                </a:lnTo>
                <a:lnTo>
                  <a:pt x="1072254" y="797270"/>
                </a:lnTo>
                <a:lnTo>
                  <a:pt x="1095244" y="753960"/>
                </a:lnTo>
                <a:lnTo>
                  <a:pt x="1117498" y="710260"/>
                </a:lnTo>
                <a:lnTo>
                  <a:pt x="947686" y="620814"/>
                </a:lnTo>
                <a:close/>
              </a:path>
              <a:path w="1144905" h="1325880">
                <a:moveTo>
                  <a:pt x="843242" y="177114"/>
                </a:moveTo>
                <a:lnTo>
                  <a:pt x="527723" y="177114"/>
                </a:lnTo>
                <a:lnTo>
                  <a:pt x="575872" y="183875"/>
                </a:lnTo>
                <a:lnTo>
                  <a:pt x="616218" y="203168"/>
                </a:lnTo>
                <a:lnTo>
                  <a:pt x="647098" y="233506"/>
                </a:lnTo>
                <a:lnTo>
                  <a:pt x="666846" y="273403"/>
                </a:lnTo>
                <a:lnTo>
                  <a:pt x="673798" y="321373"/>
                </a:lnTo>
                <a:lnTo>
                  <a:pt x="673798" y="325018"/>
                </a:lnTo>
                <a:lnTo>
                  <a:pt x="668048" y="368660"/>
                </a:lnTo>
                <a:lnTo>
                  <a:pt x="650935" y="407034"/>
                </a:lnTo>
                <a:lnTo>
                  <a:pt x="622663" y="440948"/>
                </a:lnTo>
                <a:lnTo>
                  <a:pt x="583436" y="471213"/>
                </a:lnTo>
                <a:lnTo>
                  <a:pt x="533459" y="498636"/>
                </a:lnTo>
                <a:lnTo>
                  <a:pt x="472935" y="524027"/>
                </a:lnTo>
                <a:lnTo>
                  <a:pt x="789073" y="524027"/>
                </a:lnTo>
                <a:lnTo>
                  <a:pt x="822752" y="483361"/>
                </a:lnTo>
                <a:lnTo>
                  <a:pt x="844185" y="446002"/>
                </a:lnTo>
                <a:lnTo>
                  <a:pt x="859888" y="405145"/>
                </a:lnTo>
                <a:lnTo>
                  <a:pt x="869543" y="360603"/>
                </a:lnTo>
                <a:lnTo>
                  <a:pt x="872832" y="312191"/>
                </a:lnTo>
                <a:lnTo>
                  <a:pt x="872832" y="308546"/>
                </a:lnTo>
                <a:lnTo>
                  <a:pt x="869490" y="262676"/>
                </a:lnTo>
                <a:lnTo>
                  <a:pt x="859678" y="218987"/>
                </a:lnTo>
                <a:lnTo>
                  <a:pt x="843717" y="177942"/>
                </a:lnTo>
                <a:lnTo>
                  <a:pt x="843242" y="177114"/>
                </a:lnTo>
                <a:close/>
              </a:path>
            </a:pathLst>
          </a:custGeom>
          <a:solidFill>
            <a:srgbClr val="D1D2D4"/>
          </a:solidFill>
        </p:spPr>
        <p:txBody>
          <a:bodyPr wrap="square" lIns="0" tIns="0" rIns="0" bIns="0" rtlCol="0"/>
          <a:lstStyle/>
          <a:p>
            <a:endParaRPr/>
          </a:p>
        </p:txBody>
      </p:sp>
      <p:sp>
        <p:nvSpPr>
          <p:cNvPr id="63" name="object 63"/>
          <p:cNvSpPr/>
          <p:nvPr/>
        </p:nvSpPr>
        <p:spPr>
          <a:xfrm>
            <a:off x="13356564" y="614387"/>
            <a:ext cx="1214755" cy="1278255"/>
          </a:xfrm>
          <a:custGeom>
            <a:avLst/>
            <a:gdLst/>
            <a:ahLst/>
            <a:cxnLst/>
            <a:rect l="l" t="t" r="r" b="b"/>
            <a:pathLst>
              <a:path w="1214755" h="1278255">
                <a:moveTo>
                  <a:pt x="493013" y="0"/>
                </a:moveTo>
                <a:lnTo>
                  <a:pt x="0" y="0"/>
                </a:lnTo>
                <a:lnTo>
                  <a:pt x="0" y="1278166"/>
                </a:lnTo>
                <a:lnTo>
                  <a:pt x="485698" y="1278166"/>
                </a:lnTo>
                <a:lnTo>
                  <a:pt x="542214" y="1276761"/>
                </a:lnTo>
                <a:lnTo>
                  <a:pt x="596699" y="1272599"/>
                </a:lnTo>
                <a:lnTo>
                  <a:pt x="649120" y="1265753"/>
                </a:lnTo>
                <a:lnTo>
                  <a:pt x="699443" y="1256299"/>
                </a:lnTo>
                <a:lnTo>
                  <a:pt x="747636" y="1244312"/>
                </a:lnTo>
                <a:lnTo>
                  <a:pt x="793666" y="1229868"/>
                </a:lnTo>
                <a:lnTo>
                  <a:pt x="837498" y="1213042"/>
                </a:lnTo>
                <a:lnTo>
                  <a:pt x="879100" y="1193908"/>
                </a:lnTo>
                <a:lnTo>
                  <a:pt x="918438" y="1172543"/>
                </a:lnTo>
                <a:lnTo>
                  <a:pt x="955479" y="1149021"/>
                </a:lnTo>
                <a:lnTo>
                  <a:pt x="990191" y="1123418"/>
                </a:lnTo>
                <a:lnTo>
                  <a:pt x="1022538" y="1095809"/>
                </a:lnTo>
                <a:lnTo>
                  <a:pt x="1052490" y="1066270"/>
                </a:lnTo>
                <a:lnTo>
                  <a:pt x="1080011" y="1034874"/>
                </a:lnTo>
                <a:lnTo>
                  <a:pt x="1105069" y="1001699"/>
                </a:lnTo>
                <a:lnTo>
                  <a:pt x="1127631" y="966818"/>
                </a:lnTo>
                <a:lnTo>
                  <a:pt x="1129118" y="964107"/>
                </a:lnTo>
                <a:lnTo>
                  <a:pt x="354215" y="964107"/>
                </a:lnTo>
                <a:lnTo>
                  <a:pt x="354215" y="314045"/>
                </a:lnTo>
                <a:lnTo>
                  <a:pt x="1135052" y="314045"/>
                </a:lnTo>
                <a:lnTo>
                  <a:pt x="1129118" y="303234"/>
                </a:lnTo>
                <a:lnTo>
                  <a:pt x="1106898" y="268982"/>
                </a:lnTo>
                <a:lnTo>
                  <a:pt x="1082203" y="236462"/>
                </a:lnTo>
                <a:lnTo>
                  <a:pt x="1055062" y="205741"/>
                </a:lnTo>
                <a:lnTo>
                  <a:pt x="1025505" y="176885"/>
                </a:lnTo>
                <a:lnTo>
                  <a:pt x="993561" y="149959"/>
                </a:lnTo>
                <a:lnTo>
                  <a:pt x="959260" y="125030"/>
                </a:lnTo>
                <a:lnTo>
                  <a:pt x="922629" y="102162"/>
                </a:lnTo>
                <a:lnTo>
                  <a:pt x="883700" y="81422"/>
                </a:lnTo>
                <a:lnTo>
                  <a:pt x="842501" y="62876"/>
                </a:lnTo>
                <a:lnTo>
                  <a:pt x="799061" y="46589"/>
                </a:lnTo>
                <a:lnTo>
                  <a:pt x="753410" y="32628"/>
                </a:lnTo>
                <a:lnTo>
                  <a:pt x="705577" y="21057"/>
                </a:lnTo>
                <a:lnTo>
                  <a:pt x="655592" y="11943"/>
                </a:lnTo>
                <a:lnTo>
                  <a:pt x="603483" y="5352"/>
                </a:lnTo>
                <a:lnTo>
                  <a:pt x="549281" y="1348"/>
                </a:lnTo>
                <a:lnTo>
                  <a:pt x="493013" y="0"/>
                </a:lnTo>
                <a:close/>
              </a:path>
              <a:path w="1214755" h="1278255">
                <a:moveTo>
                  <a:pt x="1135052" y="314045"/>
                </a:moveTo>
                <a:lnTo>
                  <a:pt x="498500" y="314045"/>
                </a:lnTo>
                <a:lnTo>
                  <a:pt x="549923" y="316499"/>
                </a:lnTo>
                <a:lnTo>
                  <a:pt x="598140" y="323784"/>
                </a:lnTo>
                <a:lnTo>
                  <a:pt x="642909" y="335786"/>
                </a:lnTo>
                <a:lnTo>
                  <a:pt x="683990" y="352392"/>
                </a:lnTo>
                <a:lnTo>
                  <a:pt x="721140" y="373486"/>
                </a:lnTo>
                <a:lnTo>
                  <a:pt x="754119" y="398954"/>
                </a:lnTo>
                <a:lnTo>
                  <a:pt x="782686" y="428683"/>
                </a:lnTo>
                <a:lnTo>
                  <a:pt x="806600" y="462558"/>
                </a:lnTo>
                <a:lnTo>
                  <a:pt x="825619" y="500465"/>
                </a:lnTo>
                <a:lnTo>
                  <a:pt x="839503" y="542289"/>
                </a:lnTo>
                <a:lnTo>
                  <a:pt x="848010" y="587917"/>
                </a:lnTo>
                <a:lnTo>
                  <a:pt x="850793" y="635419"/>
                </a:lnTo>
                <a:lnTo>
                  <a:pt x="850899" y="640930"/>
                </a:lnTo>
                <a:lnTo>
                  <a:pt x="848010" y="690626"/>
                </a:lnTo>
                <a:lnTo>
                  <a:pt x="839503" y="736501"/>
                </a:lnTo>
                <a:lnTo>
                  <a:pt x="825619" y="778459"/>
                </a:lnTo>
                <a:lnTo>
                  <a:pt x="806600" y="816405"/>
                </a:lnTo>
                <a:lnTo>
                  <a:pt x="782686" y="850244"/>
                </a:lnTo>
                <a:lnTo>
                  <a:pt x="754119" y="879881"/>
                </a:lnTo>
                <a:lnTo>
                  <a:pt x="721140" y="905220"/>
                </a:lnTo>
                <a:lnTo>
                  <a:pt x="683990" y="926165"/>
                </a:lnTo>
                <a:lnTo>
                  <a:pt x="642909" y="942622"/>
                </a:lnTo>
                <a:lnTo>
                  <a:pt x="598140" y="954495"/>
                </a:lnTo>
                <a:lnTo>
                  <a:pt x="549923" y="961688"/>
                </a:lnTo>
                <a:lnTo>
                  <a:pt x="498500" y="964107"/>
                </a:lnTo>
                <a:lnTo>
                  <a:pt x="1129118" y="964107"/>
                </a:lnTo>
                <a:lnTo>
                  <a:pt x="1147663" y="930308"/>
                </a:lnTo>
                <a:lnTo>
                  <a:pt x="1165131" y="892242"/>
                </a:lnTo>
                <a:lnTo>
                  <a:pt x="1180004" y="852698"/>
                </a:lnTo>
                <a:lnTo>
                  <a:pt x="1192247" y="811749"/>
                </a:lnTo>
                <a:lnTo>
                  <a:pt x="1201828" y="769472"/>
                </a:lnTo>
                <a:lnTo>
                  <a:pt x="1208712" y="725941"/>
                </a:lnTo>
                <a:lnTo>
                  <a:pt x="1212867" y="681231"/>
                </a:lnTo>
                <a:lnTo>
                  <a:pt x="1214204" y="637235"/>
                </a:lnTo>
                <a:lnTo>
                  <a:pt x="1214259" y="631748"/>
                </a:lnTo>
                <a:lnTo>
                  <a:pt x="1212895" y="586000"/>
                </a:lnTo>
                <a:lnTo>
                  <a:pt x="1208821" y="541459"/>
                </a:lnTo>
                <a:lnTo>
                  <a:pt x="1202066" y="498190"/>
                </a:lnTo>
                <a:lnTo>
                  <a:pt x="1192661" y="456259"/>
                </a:lnTo>
                <a:lnTo>
                  <a:pt x="1180634" y="415732"/>
                </a:lnTo>
                <a:lnTo>
                  <a:pt x="1166015" y="376675"/>
                </a:lnTo>
                <a:lnTo>
                  <a:pt x="1148834" y="339154"/>
                </a:lnTo>
                <a:lnTo>
                  <a:pt x="1135052" y="314045"/>
                </a:lnTo>
                <a:close/>
              </a:path>
            </a:pathLst>
          </a:custGeom>
          <a:solidFill>
            <a:srgbClr val="D1D2D4"/>
          </a:solidFill>
        </p:spPr>
        <p:txBody>
          <a:bodyPr wrap="square" lIns="0" tIns="0" rIns="0" bIns="0" rtlCol="0"/>
          <a:lstStyle/>
          <a:p>
            <a:endParaRPr/>
          </a:p>
        </p:txBody>
      </p:sp>
      <p:grpSp>
        <p:nvGrpSpPr>
          <p:cNvPr id="64" name="object 64"/>
          <p:cNvGrpSpPr/>
          <p:nvPr/>
        </p:nvGrpSpPr>
        <p:grpSpPr>
          <a:xfrm>
            <a:off x="698" y="481012"/>
            <a:ext cx="882015" cy="324485"/>
            <a:chOff x="698" y="481012"/>
            <a:chExt cx="882015" cy="324485"/>
          </a:xfrm>
        </p:grpSpPr>
        <p:sp>
          <p:nvSpPr>
            <p:cNvPr id="65" name="object 65"/>
            <p:cNvSpPr/>
            <p:nvPr/>
          </p:nvSpPr>
          <p:spPr>
            <a:xfrm>
              <a:off x="698" y="589343"/>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66" name="object 66"/>
            <p:cNvSpPr/>
            <p:nvPr/>
          </p:nvSpPr>
          <p:spPr>
            <a:xfrm>
              <a:off x="558001" y="481012"/>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7"/>
                  </a:lnTo>
                  <a:lnTo>
                    <a:pt x="263220" y="323977"/>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67" name="object 67"/>
            <p:cNvSpPr/>
            <p:nvPr/>
          </p:nvSpPr>
          <p:spPr>
            <a:xfrm>
              <a:off x="567006" y="490016"/>
              <a:ext cx="306070" cy="306070"/>
            </a:xfrm>
            <a:custGeom>
              <a:avLst/>
              <a:gdLst/>
              <a:ahLst/>
              <a:cxnLst/>
              <a:rect l="l" t="t" r="r" b="b"/>
              <a:pathLst>
                <a:path w="306069" h="306070">
                  <a:moveTo>
                    <a:pt x="252577" y="0"/>
                  </a:moveTo>
                  <a:lnTo>
                    <a:pt x="53416" y="0"/>
                  </a:lnTo>
                  <a:lnTo>
                    <a:pt x="32645" y="4200"/>
                  </a:lnTo>
                  <a:lnTo>
                    <a:pt x="15663" y="15652"/>
                  </a:lnTo>
                  <a:lnTo>
                    <a:pt x="4204" y="32629"/>
                  </a:lnTo>
                  <a:lnTo>
                    <a:pt x="0" y="53403"/>
                  </a:lnTo>
                  <a:lnTo>
                    <a:pt x="0" y="252564"/>
                  </a:lnTo>
                  <a:lnTo>
                    <a:pt x="4204" y="273339"/>
                  </a:lnTo>
                  <a:lnTo>
                    <a:pt x="15663" y="290315"/>
                  </a:lnTo>
                  <a:lnTo>
                    <a:pt x="32645" y="301767"/>
                  </a:lnTo>
                  <a:lnTo>
                    <a:pt x="53416" y="305968"/>
                  </a:lnTo>
                  <a:lnTo>
                    <a:pt x="252577" y="305968"/>
                  </a:lnTo>
                  <a:lnTo>
                    <a:pt x="273348" y="301767"/>
                  </a:lnTo>
                  <a:lnTo>
                    <a:pt x="290329" y="290315"/>
                  </a:lnTo>
                  <a:lnTo>
                    <a:pt x="301789" y="273339"/>
                  </a:lnTo>
                  <a:lnTo>
                    <a:pt x="305993" y="252564"/>
                  </a:lnTo>
                  <a:lnTo>
                    <a:pt x="305993" y="53403"/>
                  </a:lnTo>
                  <a:lnTo>
                    <a:pt x="301789" y="32629"/>
                  </a:lnTo>
                  <a:lnTo>
                    <a:pt x="290329" y="15652"/>
                  </a:lnTo>
                  <a:lnTo>
                    <a:pt x="273348" y="4200"/>
                  </a:lnTo>
                  <a:lnTo>
                    <a:pt x="252577" y="0"/>
                  </a:lnTo>
                  <a:close/>
                </a:path>
              </a:pathLst>
            </a:custGeom>
            <a:solidFill>
              <a:srgbClr val="FFFFFF"/>
            </a:solidFill>
          </p:spPr>
          <p:txBody>
            <a:bodyPr wrap="square" lIns="0" tIns="0" rIns="0" bIns="0" rtlCol="0"/>
            <a:lstStyle/>
            <a:p>
              <a:endParaRPr/>
            </a:p>
          </p:txBody>
        </p:sp>
        <p:sp>
          <p:nvSpPr>
            <p:cNvPr id="68" name="object 68"/>
            <p:cNvSpPr/>
            <p:nvPr/>
          </p:nvSpPr>
          <p:spPr>
            <a:xfrm>
              <a:off x="603003" y="526008"/>
              <a:ext cx="234315" cy="234315"/>
            </a:xfrm>
            <a:custGeom>
              <a:avLst/>
              <a:gdLst/>
              <a:ahLst/>
              <a:cxnLst/>
              <a:rect l="l" t="t" r="r" b="b"/>
              <a:pathLst>
                <a:path w="234315" h="234315">
                  <a:moveTo>
                    <a:pt x="226174" y="0"/>
                  </a:moveTo>
                  <a:lnTo>
                    <a:pt x="7823" y="0"/>
                  </a:lnTo>
                  <a:lnTo>
                    <a:pt x="0" y="7810"/>
                  </a:lnTo>
                  <a:lnTo>
                    <a:pt x="0" y="226174"/>
                  </a:lnTo>
                  <a:lnTo>
                    <a:pt x="7823" y="233984"/>
                  </a:lnTo>
                  <a:lnTo>
                    <a:pt x="226174" y="233984"/>
                  </a:lnTo>
                  <a:lnTo>
                    <a:pt x="234010" y="226174"/>
                  </a:lnTo>
                  <a:lnTo>
                    <a:pt x="234010" y="7810"/>
                  </a:lnTo>
                  <a:close/>
                </a:path>
              </a:pathLst>
            </a:custGeom>
            <a:solidFill>
              <a:srgbClr val="BCBEC0"/>
            </a:solidFill>
          </p:spPr>
          <p:txBody>
            <a:bodyPr wrap="square" lIns="0" tIns="0" rIns="0" bIns="0" rtlCol="0"/>
            <a:lstStyle/>
            <a:p>
              <a:endParaRPr/>
            </a:p>
          </p:txBody>
        </p:sp>
      </p:grpSp>
      <p:sp>
        <p:nvSpPr>
          <p:cNvPr id="69" name="object 69"/>
          <p:cNvSpPr/>
          <p:nvPr/>
        </p:nvSpPr>
        <p:spPr>
          <a:xfrm>
            <a:off x="7560005" y="2298344"/>
            <a:ext cx="7559980" cy="4253915"/>
          </a:xfrm>
          <a:prstGeom prst="rect">
            <a:avLst/>
          </a:prstGeom>
          <a:blipFill>
            <a:blip r:embed="rId5" cstate="print"/>
            <a:stretch>
              <a:fillRect/>
            </a:stretch>
          </a:blipFill>
        </p:spPr>
        <p:txBody>
          <a:bodyPr wrap="square" lIns="0" tIns="0" rIns="0" bIns="0" rtlCol="0"/>
          <a:lstStyle/>
          <a:p>
            <a:endParaRPr/>
          </a:p>
        </p:txBody>
      </p:sp>
      <p:sp>
        <p:nvSpPr>
          <p:cNvPr id="70" name="object 70"/>
          <p:cNvSpPr txBox="1"/>
          <p:nvPr/>
        </p:nvSpPr>
        <p:spPr>
          <a:xfrm>
            <a:off x="8096377" y="6864247"/>
            <a:ext cx="3086100" cy="2836226"/>
          </a:xfrm>
          <a:prstGeom prst="rect">
            <a:avLst/>
          </a:prstGeom>
        </p:spPr>
        <p:txBody>
          <a:bodyPr vert="horz" wrap="square" lIns="0" tIns="12700" rIns="0" bIns="0" rtlCol="0">
            <a:spAutoFit/>
          </a:bodyPr>
          <a:lstStyle/>
          <a:p>
            <a:pPr marL="12700" marR="5080" algn="just">
              <a:lnSpc>
                <a:spcPct val="138900"/>
              </a:lnSpc>
              <a:spcBef>
                <a:spcPts val="100"/>
              </a:spcBef>
            </a:pPr>
            <a:r>
              <a:rPr lang="vi-VN" sz="1200" spc="-120">
                <a:solidFill>
                  <a:srgbClr val="00529C"/>
                </a:solidFill>
                <a:latin typeface="Verdana"/>
                <a:cs typeface="Verdana"/>
              </a:rPr>
              <a:t>Để đáp ứng yêu cầu riêng biệt của khách hàng và hỗ trợ cho hoạt động sản xuất, Tổ hợp sản xuất và gia công cơ khí đặc biệt chú trọng phát triển hoạt động R&amp;D thông qua việc thành </a:t>
            </a:r>
            <a:r>
              <a:rPr lang="vi-VN" sz="1200" spc="-120" smtClean="0">
                <a:solidFill>
                  <a:srgbClr val="00529C"/>
                </a:solidFill>
                <a:latin typeface="Verdana"/>
                <a:cs typeface="Verdana"/>
              </a:rPr>
              <a:t>l</a:t>
            </a:r>
            <a:r>
              <a:rPr lang="en-US" sz="1200" spc="-120" smtClean="0">
                <a:solidFill>
                  <a:srgbClr val="00529C"/>
                </a:solidFill>
                <a:latin typeface="Verdana"/>
                <a:cs typeface="Verdana"/>
              </a:rPr>
              <a:t>ập</a:t>
            </a:r>
            <a:r>
              <a:rPr lang="vi-VN" sz="1200" spc="-120" smtClean="0">
                <a:solidFill>
                  <a:srgbClr val="00529C"/>
                </a:solidFill>
                <a:latin typeface="Verdana"/>
                <a:cs typeface="Verdana"/>
              </a:rPr>
              <a:t> </a:t>
            </a:r>
            <a:r>
              <a:rPr lang="vi-VN" sz="1200" spc="-120">
                <a:solidFill>
                  <a:srgbClr val="00529C"/>
                </a:solidFill>
                <a:latin typeface="Verdana"/>
                <a:cs typeface="Verdana"/>
              </a:rPr>
              <a:t>Trung </a:t>
            </a:r>
            <a:r>
              <a:rPr lang="vi-VN" sz="1200" spc="-120" smtClean="0">
                <a:solidFill>
                  <a:srgbClr val="00529C"/>
                </a:solidFill>
                <a:latin typeface="Verdana"/>
                <a:cs typeface="Verdana"/>
              </a:rPr>
              <a:t>tâm </a:t>
            </a:r>
            <a:r>
              <a:rPr lang="vi-VN" sz="1200" spc="-120">
                <a:solidFill>
                  <a:srgbClr val="00529C"/>
                </a:solidFill>
                <a:latin typeface="Verdana"/>
                <a:cs typeface="Verdana"/>
              </a:rPr>
              <a:t>thử </a:t>
            </a:r>
            <a:r>
              <a:rPr lang="vi-VN" sz="1200" spc="-120" smtClean="0">
                <a:solidFill>
                  <a:srgbClr val="00529C"/>
                </a:solidFill>
                <a:latin typeface="Verdana"/>
                <a:cs typeface="Verdana"/>
              </a:rPr>
              <a:t>nghiệm</a:t>
            </a:r>
            <a:r>
              <a:rPr lang="en-US" sz="1200" spc="-120" smtClean="0">
                <a:solidFill>
                  <a:srgbClr val="00529C"/>
                </a:solidFill>
                <a:latin typeface="Verdana"/>
                <a:cs typeface="Verdana"/>
              </a:rPr>
              <a:t>; </a:t>
            </a:r>
            <a:r>
              <a:rPr lang="vi-VN" sz="1200" spc="-120" smtClean="0">
                <a:solidFill>
                  <a:srgbClr val="00529C"/>
                </a:solidFill>
                <a:latin typeface="Verdana"/>
                <a:cs typeface="Verdana"/>
              </a:rPr>
              <a:t>Trung </a:t>
            </a:r>
            <a:r>
              <a:rPr lang="vi-VN" sz="1200" spc="-120">
                <a:solidFill>
                  <a:srgbClr val="00529C"/>
                </a:solidFill>
                <a:latin typeface="Verdana"/>
                <a:cs typeface="Verdana"/>
              </a:rPr>
              <a:t>tâm thiết kế kỹ thuật và dây chuyền công nghệ sản xuất tại Chu Lai. Cùng với đó, Tổ hợp sản xuất và gia công cơ khí có đội ngũ kỹ sư, chuyên gia Hàn Quốc, Nhật Bản với  nhiều kinh nghiệm trong lĩnh vực nghiên cứu phát triển sản phẩm cơ khí xây dựng, cơ khí nông lâm nghiệp và thiết bị công nghiệp.</a:t>
            </a:r>
            <a:endParaRPr sz="1200">
              <a:latin typeface="Verdana"/>
              <a:cs typeface="Verdana"/>
            </a:endParaRPr>
          </a:p>
        </p:txBody>
      </p:sp>
      <p:sp>
        <p:nvSpPr>
          <p:cNvPr id="71" name="object 71"/>
          <p:cNvSpPr txBox="1"/>
          <p:nvPr/>
        </p:nvSpPr>
        <p:spPr>
          <a:xfrm>
            <a:off x="11499062" y="6864502"/>
            <a:ext cx="3084830" cy="2836226"/>
          </a:xfrm>
          <a:prstGeom prst="rect">
            <a:avLst/>
          </a:prstGeom>
        </p:spPr>
        <p:txBody>
          <a:bodyPr vert="horz" wrap="square" lIns="0" tIns="12700" rIns="0" bIns="0" rtlCol="0">
            <a:spAutoFit/>
          </a:bodyPr>
          <a:lstStyle/>
          <a:p>
            <a:pPr marL="12700" marR="5080" algn="just">
              <a:lnSpc>
                <a:spcPct val="138900"/>
              </a:lnSpc>
              <a:spcBef>
                <a:spcPts val="100"/>
              </a:spcBef>
            </a:pPr>
            <a:r>
              <a:rPr sz="1200" spc="-155" dirty="0">
                <a:solidFill>
                  <a:srgbClr val="58595B"/>
                </a:solidFill>
                <a:latin typeface="Verdana"/>
                <a:cs typeface="Verdana"/>
              </a:rPr>
              <a:t>In </a:t>
            </a:r>
            <a:r>
              <a:rPr sz="1200" spc="-105" dirty="0">
                <a:solidFill>
                  <a:srgbClr val="58595B"/>
                </a:solidFill>
                <a:latin typeface="Verdana"/>
                <a:cs typeface="Verdana"/>
              </a:rPr>
              <a:t>order </a:t>
            </a:r>
            <a:r>
              <a:rPr sz="1200" spc="-80" dirty="0">
                <a:solidFill>
                  <a:srgbClr val="58595B"/>
                </a:solidFill>
                <a:latin typeface="Verdana"/>
                <a:cs typeface="Verdana"/>
              </a:rPr>
              <a:t>to </a:t>
            </a:r>
            <a:r>
              <a:rPr sz="1200" spc="-120" dirty="0">
                <a:solidFill>
                  <a:srgbClr val="58595B"/>
                </a:solidFill>
                <a:latin typeface="Verdana"/>
                <a:cs typeface="Verdana"/>
              </a:rPr>
              <a:t>meet </a:t>
            </a:r>
            <a:r>
              <a:rPr sz="1200" spc="-95" dirty="0">
                <a:solidFill>
                  <a:srgbClr val="58595B"/>
                </a:solidFill>
                <a:latin typeface="Verdana"/>
                <a:cs typeface="Verdana"/>
              </a:rPr>
              <a:t>the </a:t>
            </a:r>
            <a:r>
              <a:rPr sz="1200" spc="-85" dirty="0">
                <a:solidFill>
                  <a:srgbClr val="58595B"/>
                </a:solidFill>
                <a:latin typeface="Verdana"/>
                <a:cs typeface="Verdana"/>
              </a:rPr>
              <a:t>specific </a:t>
            </a:r>
            <a:r>
              <a:rPr sz="1200" spc="-110" dirty="0">
                <a:solidFill>
                  <a:srgbClr val="58595B"/>
                </a:solidFill>
                <a:latin typeface="Verdana"/>
                <a:cs typeface="Verdana"/>
              </a:rPr>
              <a:t>requirements </a:t>
            </a:r>
            <a:r>
              <a:rPr sz="1200" spc="-75" dirty="0">
                <a:solidFill>
                  <a:srgbClr val="58595B"/>
                </a:solidFill>
                <a:latin typeface="Verdana"/>
                <a:cs typeface="Verdana"/>
              </a:rPr>
              <a:t>of  </a:t>
            </a:r>
            <a:r>
              <a:rPr sz="1200" spc="-120" dirty="0">
                <a:solidFill>
                  <a:srgbClr val="58595B"/>
                </a:solidFill>
                <a:latin typeface="Verdana"/>
                <a:cs typeface="Verdana"/>
              </a:rPr>
              <a:t>customers </a:t>
            </a:r>
            <a:r>
              <a:rPr sz="1200" spc="-105" dirty="0">
                <a:solidFill>
                  <a:srgbClr val="58595B"/>
                </a:solidFill>
                <a:latin typeface="Verdana"/>
                <a:cs typeface="Verdana"/>
              </a:rPr>
              <a:t>and </a:t>
            </a:r>
            <a:r>
              <a:rPr sz="1200" spc="-90" dirty="0">
                <a:solidFill>
                  <a:srgbClr val="58595B"/>
                </a:solidFill>
                <a:latin typeface="Verdana"/>
                <a:cs typeface="Verdana"/>
              </a:rPr>
              <a:t>support </a:t>
            </a:r>
            <a:r>
              <a:rPr sz="1200" spc="-80" dirty="0">
                <a:solidFill>
                  <a:srgbClr val="58595B"/>
                </a:solidFill>
                <a:latin typeface="Verdana"/>
                <a:cs typeface="Verdana"/>
              </a:rPr>
              <a:t>production </a:t>
            </a:r>
            <a:r>
              <a:rPr sz="1200" spc="-105" dirty="0">
                <a:solidFill>
                  <a:srgbClr val="58595B"/>
                </a:solidFill>
                <a:latin typeface="Verdana"/>
                <a:cs typeface="Verdana"/>
              </a:rPr>
              <a:t>activities,  </a:t>
            </a:r>
            <a:r>
              <a:rPr sz="1200" spc="-100" dirty="0">
                <a:solidFill>
                  <a:srgbClr val="58595B"/>
                </a:solidFill>
                <a:latin typeface="Verdana"/>
                <a:cs typeface="Verdana"/>
              </a:rPr>
              <a:t>Mechanical</a:t>
            </a:r>
            <a:r>
              <a:rPr sz="1200" spc="-235" dirty="0">
                <a:solidFill>
                  <a:srgbClr val="58595B"/>
                </a:solidFill>
                <a:latin typeface="Verdana"/>
                <a:cs typeface="Verdana"/>
              </a:rPr>
              <a:t> </a:t>
            </a:r>
            <a:r>
              <a:rPr sz="1100" spc="-95" dirty="0">
                <a:solidFill>
                  <a:srgbClr val="5D5E5E"/>
                </a:solidFill>
                <a:latin typeface="Verdana"/>
                <a:cs typeface="Verdana"/>
              </a:rPr>
              <a:t>Manufacturing</a:t>
            </a:r>
            <a:r>
              <a:rPr sz="1100" spc="-210" dirty="0">
                <a:solidFill>
                  <a:srgbClr val="5D5E5E"/>
                </a:solidFill>
                <a:latin typeface="Verdana"/>
                <a:cs typeface="Verdana"/>
              </a:rPr>
              <a:t> </a:t>
            </a:r>
            <a:r>
              <a:rPr sz="1100" spc="-105" dirty="0">
                <a:solidFill>
                  <a:srgbClr val="5D5E5E"/>
                </a:solidFill>
                <a:latin typeface="Verdana"/>
                <a:cs typeface="Verdana"/>
              </a:rPr>
              <a:t>and</a:t>
            </a:r>
            <a:r>
              <a:rPr sz="1100" spc="-210" dirty="0">
                <a:solidFill>
                  <a:srgbClr val="5D5E5E"/>
                </a:solidFill>
                <a:latin typeface="Verdana"/>
                <a:cs typeface="Verdana"/>
              </a:rPr>
              <a:t> </a:t>
            </a:r>
            <a:r>
              <a:rPr sz="1100" spc="-105" dirty="0">
                <a:solidFill>
                  <a:srgbClr val="5D5E5E"/>
                </a:solidFill>
                <a:latin typeface="Verdana"/>
                <a:cs typeface="Verdana"/>
              </a:rPr>
              <a:t>Processing</a:t>
            </a:r>
            <a:r>
              <a:rPr sz="1100" spc="-210" dirty="0">
                <a:solidFill>
                  <a:srgbClr val="5D5E5E"/>
                </a:solidFill>
                <a:latin typeface="Verdana"/>
                <a:cs typeface="Verdana"/>
              </a:rPr>
              <a:t> </a:t>
            </a:r>
            <a:r>
              <a:rPr sz="1200" spc="-120" dirty="0">
                <a:solidFill>
                  <a:srgbClr val="58595B"/>
                </a:solidFill>
                <a:latin typeface="Verdana"/>
                <a:cs typeface="Verdana"/>
              </a:rPr>
              <a:t>Complex  </a:t>
            </a:r>
            <a:r>
              <a:rPr sz="1200" spc="-125" dirty="0">
                <a:solidFill>
                  <a:srgbClr val="58595B"/>
                </a:solidFill>
                <a:latin typeface="Verdana"/>
                <a:cs typeface="Verdana"/>
              </a:rPr>
              <a:t>pay </a:t>
            </a:r>
            <a:r>
              <a:rPr sz="1200" spc="-95" dirty="0">
                <a:solidFill>
                  <a:srgbClr val="58595B"/>
                </a:solidFill>
                <a:latin typeface="Verdana"/>
                <a:cs typeface="Verdana"/>
              </a:rPr>
              <a:t>special </a:t>
            </a:r>
            <a:r>
              <a:rPr sz="1200" spc="-90" dirty="0">
                <a:solidFill>
                  <a:srgbClr val="58595B"/>
                </a:solidFill>
                <a:latin typeface="Verdana"/>
                <a:cs typeface="Verdana"/>
              </a:rPr>
              <a:t>attention </a:t>
            </a:r>
            <a:r>
              <a:rPr sz="1200" spc="-80" dirty="0">
                <a:solidFill>
                  <a:srgbClr val="58595B"/>
                </a:solidFill>
                <a:latin typeface="Verdana"/>
                <a:cs typeface="Verdana"/>
              </a:rPr>
              <a:t>to </a:t>
            </a:r>
            <a:r>
              <a:rPr sz="1200" spc="-95" dirty="0">
                <a:solidFill>
                  <a:srgbClr val="58595B"/>
                </a:solidFill>
                <a:latin typeface="Verdana"/>
                <a:cs typeface="Verdana"/>
              </a:rPr>
              <a:t>the </a:t>
            </a:r>
            <a:r>
              <a:rPr sz="1200" spc="-155" dirty="0">
                <a:solidFill>
                  <a:srgbClr val="58595B"/>
                </a:solidFill>
                <a:latin typeface="Verdana"/>
                <a:cs typeface="Verdana"/>
              </a:rPr>
              <a:t>R&amp;D </a:t>
            </a:r>
            <a:r>
              <a:rPr sz="1200" spc="-95" dirty="0">
                <a:solidFill>
                  <a:srgbClr val="58595B"/>
                </a:solidFill>
                <a:latin typeface="Verdana"/>
                <a:cs typeface="Verdana"/>
              </a:rPr>
              <a:t>activities  through the </a:t>
            </a:r>
            <a:r>
              <a:rPr sz="1200" spc="-105" dirty="0">
                <a:solidFill>
                  <a:srgbClr val="58595B"/>
                </a:solidFill>
                <a:latin typeface="Verdana"/>
                <a:cs typeface="Verdana"/>
              </a:rPr>
              <a:t>establishment </a:t>
            </a:r>
            <a:r>
              <a:rPr sz="1200" spc="-75" dirty="0">
                <a:solidFill>
                  <a:srgbClr val="58595B"/>
                </a:solidFill>
                <a:latin typeface="Verdana"/>
                <a:cs typeface="Verdana"/>
              </a:rPr>
              <a:t>of </a:t>
            </a:r>
            <a:r>
              <a:rPr sz="1200" spc="-95">
                <a:solidFill>
                  <a:srgbClr val="58595B"/>
                </a:solidFill>
                <a:latin typeface="Verdana"/>
                <a:cs typeface="Verdana"/>
              </a:rPr>
              <a:t>testing </a:t>
            </a:r>
            <a:r>
              <a:rPr sz="1200" spc="-114" smtClean="0">
                <a:solidFill>
                  <a:srgbClr val="58595B"/>
                </a:solidFill>
                <a:latin typeface="Verdana"/>
                <a:cs typeface="Verdana"/>
              </a:rPr>
              <a:t>cente</a:t>
            </a:r>
            <a:r>
              <a:rPr lang="en-US" sz="1200" spc="-114" smtClean="0">
                <a:solidFill>
                  <a:srgbClr val="58595B"/>
                </a:solidFill>
                <a:latin typeface="Verdana"/>
                <a:cs typeface="Verdana"/>
              </a:rPr>
              <a:t>r, </a:t>
            </a:r>
            <a:r>
              <a:rPr sz="1200" spc="-140" smtClean="0">
                <a:solidFill>
                  <a:srgbClr val="58595B"/>
                </a:solidFill>
                <a:latin typeface="Verdana"/>
                <a:cs typeface="Verdana"/>
              </a:rPr>
              <a:t>  </a:t>
            </a:r>
            <a:r>
              <a:rPr sz="1200" spc="-110" dirty="0">
                <a:solidFill>
                  <a:srgbClr val="58595B"/>
                </a:solidFill>
                <a:latin typeface="Verdana"/>
                <a:cs typeface="Verdana"/>
              </a:rPr>
              <a:t>engineering</a:t>
            </a:r>
            <a:r>
              <a:rPr sz="1200" spc="-254" dirty="0">
                <a:solidFill>
                  <a:srgbClr val="58595B"/>
                </a:solidFill>
                <a:latin typeface="Verdana"/>
                <a:cs typeface="Verdana"/>
              </a:rPr>
              <a:t> </a:t>
            </a:r>
            <a:r>
              <a:rPr sz="1200" spc="-114" dirty="0">
                <a:solidFill>
                  <a:srgbClr val="58595B"/>
                </a:solidFill>
                <a:latin typeface="Verdana"/>
                <a:cs typeface="Verdana"/>
              </a:rPr>
              <a:t>design</a:t>
            </a:r>
            <a:r>
              <a:rPr sz="1200" spc="-250" dirty="0">
                <a:solidFill>
                  <a:srgbClr val="58595B"/>
                </a:solidFill>
                <a:latin typeface="Verdana"/>
                <a:cs typeface="Verdana"/>
              </a:rPr>
              <a:t> </a:t>
            </a:r>
            <a:r>
              <a:rPr sz="1200" spc="-145" dirty="0">
                <a:solidFill>
                  <a:srgbClr val="58595B"/>
                </a:solidFill>
                <a:latin typeface="Verdana"/>
                <a:cs typeface="Verdana"/>
              </a:rPr>
              <a:t>center,</a:t>
            </a:r>
            <a:r>
              <a:rPr sz="1200" spc="-250" dirty="0">
                <a:solidFill>
                  <a:srgbClr val="58595B"/>
                </a:solidFill>
                <a:latin typeface="Verdana"/>
                <a:cs typeface="Verdana"/>
              </a:rPr>
              <a:t> </a:t>
            </a:r>
            <a:r>
              <a:rPr sz="1200" spc="-100" dirty="0">
                <a:solidFill>
                  <a:srgbClr val="58595B"/>
                </a:solidFill>
                <a:latin typeface="Verdana"/>
                <a:cs typeface="Verdana"/>
              </a:rPr>
              <a:t>production</a:t>
            </a:r>
            <a:r>
              <a:rPr sz="1200" spc="-250" dirty="0">
                <a:solidFill>
                  <a:srgbClr val="58595B"/>
                </a:solidFill>
                <a:latin typeface="Verdana"/>
                <a:cs typeface="Verdana"/>
              </a:rPr>
              <a:t> </a:t>
            </a:r>
            <a:r>
              <a:rPr sz="1200" spc="-110" dirty="0">
                <a:solidFill>
                  <a:srgbClr val="58595B"/>
                </a:solidFill>
                <a:latin typeface="Verdana"/>
                <a:cs typeface="Verdana"/>
              </a:rPr>
              <a:t>technology  </a:t>
            </a:r>
            <a:r>
              <a:rPr sz="1200" spc="-80" dirty="0">
                <a:solidFill>
                  <a:srgbClr val="58595B"/>
                </a:solidFill>
                <a:latin typeface="Verdana"/>
                <a:cs typeface="Verdana"/>
              </a:rPr>
              <a:t>line </a:t>
            </a:r>
            <a:r>
              <a:rPr sz="1200" spc="-114" dirty="0">
                <a:solidFill>
                  <a:srgbClr val="58595B"/>
                </a:solidFill>
                <a:latin typeface="Verdana"/>
                <a:cs typeface="Verdana"/>
              </a:rPr>
              <a:t>at Chu </a:t>
            </a:r>
            <a:r>
              <a:rPr sz="1200" spc="-125" dirty="0">
                <a:solidFill>
                  <a:srgbClr val="58595B"/>
                </a:solidFill>
                <a:latin typeface="Verdana"/>
                <a:cs typeface="Verdana"/>
              </a:rPr>
              <a:t>Lai. </a:t>
            </a:r>
            <a:r>
              <a:rPr sz="1200" spc="-90" dirty="0">
                <a:solidFill>
                  <a:srgbClr val="58595B"/>
                </a:solidFill>
                <a:latin typeface="Verdana"/>
                <a:cs typeface="Verdana"/>
              </a:rPr>
              <a:t>At </a:t>
            </a:r>
            <a:r>
              <a:rPr sz="1200" spc="-95" dirty="0">
                <a:solidFill>
                  <a:srgbClr val="58595B"/>
                </a:solidFill>
                <a:latin typeface="Verdana"/>
                <a:cs typeface="Verdana"/>
              </a:rPr>
              <a:t>the </a:t>
            </a:r>
            <a:r>
              <a:rPr sz="1200" spc="-145" dirty="0">
                <a:solidFill>
                  <a:srgbClr val="58595B"/>
                </a:solidFill>
                <a:latin typeface="Verdana"/>
                <a:cs typeface="Verdana"/>
              </a:rPr>
              <a:t>same </a:t>
            </a:r>
            <a:r>
              <a:rPr sz="1200" spc="-125" dirty="0">
                <a:solidFill>
                  <a:srgbClr val="58595B"/>
                </a:solidFill>
                <a:latin typeface="Verdana"/>
                <a:cs typeface="Verdana"/>
              </a:rPr>
              <a:t>time, </a:t>
            </a:r>
            <a:r>
              <a:rPr sz="1200" spc="-114" dirty="0">
                <a:solidFill>
                  <a:srgbClr val="58595B"/>
                </a:solidFill>
                <a:latin typeface="Verdana"/>
                <a:cs typeface="Verdana"/>
              </a:rPr>
              <a:t>we </a:t>
            </a:r>
            <a:r>
              <a:rPr sz="1200" spc="-105" dirty="0">
                <a:solidFill>
                  <a:srgbClr val="58595B"/>
                </a:solidFill>
                <a:latin typeface="Verdana"/>
                <a:cs typeface="Verdana"/>
              </a:rPr>
              <a:t>also</a:t>
            </a:r>
            <a:r>
              <a:rPr sz="1200" spc="-325" dirty="0">
                <a:solidFill>
                  <a:srgbClr val="58595B"/>
                </a:solidFill>
                <a:latin typeface="Verdana"/>
                <a:cs typeface="Verdana"/>
              </a:rPr>
              <a:t> </a:t>
            </a:r>
            <a:r>
              <a:rPr sz="1200" spc="-100" dirty="0">
                <a:solidFill>
                  <a:srgbClr val="58595B"/>
                </a:solidFill>
                <a:latin typeface="Verdana"/>
                <a:cs typeface="Verdana"/>
              </a:rPr>
              <a:t>recruit  </a:t>
            </a:r>
            <a:r>
              <a:rPr sz="1200" spc="-105" dirty="0">
                <a:solidFill>
                  <a:srgbClr val="58595B"/>
                </a:solidFill>
                <a:latin typeface="Verdana"/>
                <a:cs typeface="Verdana"/>
              </a:rPr>
              <a:t>experienced </a:t>
            </a:r>
            <a:r>
              <a:rPr sz="1200" spc="-114" dirty="0">
                <a:solidFill>
                  <a:srgbClr val="58595B"/>
                </a:solidFill>
                <a:latin typeface="Verdana"/>
                <a:cs typeface="Verdana"/>
              </a:rPr>
              <a:t>experts </a:t>
            </a:r>
            <a:r>
              <a:rPr sz="1200" spc="-105" dirty="0">
                <a:solidFill>
                  <a:srgbClr val="58595B"/>
                </a:solidFill>
                <a:latin typeface="Verdana"/>
                <a:cs typeface="Verdana"/>
              </a:rPr>
              <a:t>and engineers </a:t>
            </a:r>
            <a:r>
              <a:rPr sz="1200" spc="-90" dirty="0">
                <a:solidFill>
                  <a:srgbClr val="58595B"/>
                </a:solidFill>
                <a:latin typeface="Verdana"/>
                <a:cs typeface="Verdana"/>
              </a:rPr>
              <a:t>who </a:t>
            </a:r>
            <a:r>
              <a:rPr sz="1200" spc="-135" dirty="0">
                <a:solidFill>
                  <a:srgbClr val="58595B"/>
                </a:solidFill>
                <a:latin typeface="Verdana"/>
                <a:cs typeface="Verdana"/>
              </a:rPr>
              <a:t>are  </a:t>
            </a:r>
            <a:r>
              <a:rPr sz="1200" spc="-114" dirty="0">
                <a:solidFill>
                  <a:srgbClr val="58595B"/>
                </a:solidFill>
                <a:latin typeface="Verdana"/>
                <a:cs typeface="Verdana"/>
              </a:rPr>
              <a:t>specialized</a:t>
            </a:r>
            <a:r>
              <a:rPr sz="1200" spc="-240" dirty="0">
                <a:solidFill>
                  <a:srgbClr val="58595B"/>
                </a:solidFill>
                <a:latin typeface="Verdana"/>
                <a:cs typeface="Verdana"/>
              </a:rPr>
              <a:t> </a:t>
            </a:r>
            <a:r>
              <a:rPr sz="1200" spc="-85" dirty="0">
                <a:solidFill>
                  <a:srgbClr val="58595B"/>
                </a:solidFill>
                <a:latin typeface="Verdana"/>
                <a:cs typeface="Verdana"/>
              </a:rPr>
              <a:t>in</a:t>
            </a:r>
            <a:r>
              <a:rPr sz="1200" spc="-240" dirty="0">
                <a:solidFill>
                  <a:srgbClr val="58595B"/>
                </a:solidFill>
                <a:latin typeface="Verdana"/>
                <a:cs typeface="Verdana"/>
              </a:rPr>
              <a:t> </a:t>
            </a:r>
            <a:r>
              <a:rPr sz="1200" spc="-120" dirty="0">
                <a:solidFill>
                  <a:srgbClr val="58595B"/>
                </a:solidFill>
                <a:latin typeface="Verdana"/>
                <a:cs typeface="Verdana"/>
              </a:rPr>
              <a:t>products’research</a:t>
            </a:r>
            <a:r>
              <a:rPr sz="1200" spc="-240" dirty="0">
                <a:solidFill>
                  <a:srgbClr val="58595B"/>
                </a:solidFill>
                <a:latin typeface="Verdana"/>
                <a:cs typeface="Verdana"/>
              </a:rPr>
              <a:t> </a:t>
            </a:r>
            <a:r>
              <a:rPr sz="1200" spc="-120" dirty="0">
                <a:solidFill>
                  <a:srgbClr val="58595B"/>
                </a:solidFill>
                <a:latin typeface="Verdana"/>
                <a:cs typeface="Verdana"/>
              </a:rPr>
              <a:t>and</a:t>
            </a:r>
            <a:r>
              <a:rPr sz="1200" spc="-240" dirty="0">
                <a:solidFill>
                  <a:srgbClr val="58595B"/>
                </a:solidFill>
                <a:latin typeface="Verdana"/>
                <a:cs typeface="Verdana"/>
              </a:rPr>
              <a:t> </a:t>
            </a:r>
            <a:r>
              <a:rPr sz="1200" spc="-120" dirty="0">
                <a:solidFill>
                  <a:srgbClr val="58595B"/>
                </a:solidFill>
                <a:latin typeface="Verdana"/>
                <a:cs typeface="Verdana"/>
              </a:rPr>
              <a:t>development  </a:t>
            </a:r>
            <a:r>
              <a:rPr sz="1200" spc="-75" dirty="0">
                <a:solidFill>
                  <a:srgbClr val="58595B"/>
                </a:solidFill>
                <a:latin typeface="Verdana"/>
                <a:cs typeface="Verdana"/>
              </a:rPr>
              <a:t>of </a:t>
            </a:r>
            <a:r>
              <a:rPr sz="1200" spc="-90" dirty="0">
                <a:solidFill>
                  <a:srgbClr val="58595B"/>
                </a:solidFill>
                <a:latin typeface="Verdana"/>
                <a:cs typeface="Verdana"/>
              </a:rPr>
              <a:t>construction </a:t>
            </a:r>
            <a:r>
              <a:rPr sz="1200" spc="-120" dirty="0">
                <a:solidFill>
                  <a:srgbClr val="58595B"/>
                </a:solidFill>
                <a:latin typeface="Verdana"/>
                <a:cs typeface="Verdana"/>
              </a:rPr>
              <a:t>mechanics,</a:t>
            </a:r>
            <a:r>
              <a:rPr sz="1200" spc="180" dirty="0">
                <a:solidFill>
                  <a:srgbClr val="58595B"/>
                </a:solidFill>
                <a:latin typeface="Verdana"/>
                <a:cs typeface="Verdana"/>
              </a:rPr>
              <a:t> </a:t>
            </a:r>
            <a:r>
              <a:rPr sz="1200" spc="-95" dirty="0">
                <a:solidFill>
                  <a:srgbClr val="58595B"/>
                </a:solidFill>
                <a:latin typeface="Verdana"/>
                <a:cs typeface="Verdana"/>
              </a:rPr>
              <a:t>agricultural  </a:t>
            </a:r>
            <a:r>
              <a:rPr sz="1200" spc="-105" dirty="0">
                <a:solidFill>
                  <a:srgbClr val="58595B"/>
                </a:solidFill>
                <a:latin typeface="Verdana"/>
                <a:cs typeface="Verdana"/>
              </a:rPr>
              <a:t>and  </a:t>
            </a:r>
            <a:r>
              <a:rPr sz="1200" spc="-110" dirty="0">
                <a:solidFill>
                  <a:srgbClr val="58595B"/>
                </a:solidFill>
                <a:latin typeface="Verdana"/>
                <a:cs typeface="Verdana"/>
              </a:rPr>
              <a:t>forestry</a:t>
            </a:r>
            <a:r>
              <a:rPr sz="1200" spc="-180" dirty="0">
                <a:solidFill>
                  <a:srgbClr val="58595B"/>
                </a:solidFill>
                <a:latin typeface="Verdana"/>
                <a:cs typeface="Verdana"/>
              </a:rPr>
              <a:t> </a:t>
            </a:r>
            <a:r>
              <a:rPr sz="1200" spc="-110" dirty="0">
                <a:solidFill>
                  <a:srgbClr val="58595B"/>
                </a:solidFill>
                <a:latin typeface="Verdana"/>
                <a:cs typeface="Verdana"/>
              </a:rPr>
              <a:t>mechanics</a:t>
            </a:r>
            <a:r>
              <a:rPr sz="1200" spc="-175" dirty="0">
                <a:solidFill>
                  <a:srgbClr val="58595B"/>
                </a:solidFill>
                <a:latin typeface="Verdana"/>
                <a:cs typeface="Verdana"/>
              </a:rPr>
              <a:t> </a:t>
            </a:r>
            <a:r>
              <a:rPr sz="1200" spc="-105" dirty="0">
                <a:solidFill>
                  <a:srgbClr val="58595B"/>
                </a:solidFill>
                <a:latin typeface="Verdana"/>
                <a:cs typeface="Verdana"/>
              </a:rPr>
              <a:t>and</a:t>
            </a:r>
            <a:r>
              <a:rPr sz="1200" spc="-175" dirty="0">
                <a:solidFill>
                  <a:srgbClr val="58595B"/>
                </a:solidFill>
                <a:latin typeface="Verdana"/>
                <a:cs typeface="Verdana"/>
              </a:rPr>
              <a:t> </a:t>
            </a:r>
            <a:r>
              <a:rPr sz="1200" spc="-90" dirty="0">
                <a:solidFill>
                  <a:srgbClr val="58595B"/>
                </a:solidFill>
                <a:latin typeface="Verdana"/>
                <a:cs typeface="Verdana"/>
              </a:rPr>
              <a:t>industrial</a:t>
            </a:r>
            <a:r>
              <a:rPr sz="1200" spc="-180" dirty="0">
                <a:solidFill>
                  <a:srgbClr val="58595B"/>
                </a:solidFill>
                <a:latin typeface="Verdana"/>
                <a:cs typeface="Verdana"/>
              </a:rPr>
              <a:t> </a:t>
            </a:r>
            <a:r>
              <a:rPr sz="1200" spc="-105" dirty="0">
                <a:solidFill>
                  <a:srgbClr val="58595B"/>
                </a:solidFill>
                <a:latin typeface="Verdana"/>
                <a:cs typeface="Verdana"/>
              </a:rPr>
              <a:t>equipment.</a:t>
            </a:r>
            <a:endParaRPr sz="1200">
              <a:latin typeface="Verdana"/>
              <a:cs typeface="Verdana"/>
            </a:endParaRPr>
          </a:p>
        </p:txBody>
      </p:sp>
      <p:sp>
        <p:nvSpPr>
          <p:cNvPr id="72" name="Rectangle 71"/>
          <p:cNvSpPr>
            <a:spLocks noChangeArrowheads="1"/>
          </p:cNvSpPr>
          <p:nvPr/>
        </p:nvSpPr>
        <p:spPr bwMode="auto">
          <a:xfrm>
            <a:off x="816840" y="469900"/>
            <a:ext cx="6593610"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HOẠT ĐỘNG R&amp;D/ </a:t>
            </a:r>
            <a:r>
              <a:rPr lang="en-US" sz="16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RESEACH &amp; DEVELOPMENT ACTIVITY</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0"/>
            <a:ext cx="15119985" cy="10692130"/>
          </a:xfrm>
          <a:custGeom>
            <a:avLst/>
            <a:gdLst/>
            <a:ahLst/>
            <a:cxnLst/>
            <a:rect l="l" t="t" r="r" b="b"/>
            <a:pathLst>
              <a:path w="15119985" h="10692130">
                <a:moveTo>
                  <a:pt x="15119985" y="10691990"/>
                </a:moveTo>
                <a:lnTo>
                  <a:pt x="0" y="10691990"/>
                </a:lnTo>
                <a:lnTo>
                  <a:pt x="0" y="0"/>
                </a:lnTo>
                <a:lnTo>
                  <a:pt x="15119985" y="0"/>
                </a:lnTo>
                <a:lnTo>
                  <a:pt x="15119985" y="10691990"/>
                </a:lnTo>
                <a:close/>
              </a:path>
            </a:pathLst>
          </a:custGeom>
          <a:ln w="12700">
            <a:solidFill>
              <a:srgbClr val="231F20"/>
            </a:solidFill>
          </a:ln>
        </p:spPr>
        <p:txBody>
          <a:bodyPr wrap="square" lIns="0" tIns="0" rIns="0" bIns="0" rtlCol="0"/>
          <a:lstStyle/>
          <a:p>
            <a:endParaRPr/>
          </a:p>
        </p:txBody>
      </p:sp>
      <p:sp>
        <p:nvSpPr>
          <p:cNvPr id="4" name="object 4"/>
          <p:cNvSpPr/>
          <p:nvPr/>
        </p:nvSpPr>
        <p:spPr>
          <a:xfrm>
            <a:off x="3877208" y="5481916"/>
            <a:ext cx="3041192" cy="3952354"/>
          </a:xfrm>
          <a:prstGeom prst="rect">
            <a:avLst/>
          </a:prstGeom>
          <a:blipFill>
            <a:blip r:embed="rId2" cstate="print"/>
            <a:stretch>
              <a:fillRect/>
            </a:stretch>
          </a:blipFill>
        </p:spPr>
        <p:txBody>
          <a:bodyPr wrap="square" lIns="0" tIns="0" rIns="0" bIns="0" rtlCol="0"/>
          <a:lstStyle/>
          <a:p>
            <a:endParaRPr/>
          </a:p>
        </p:txBody>
      </p:sp>
      <p:sp>
        <p:nvSpPr>
          <p:cNvPr id="23" name="object 23"/>
          <p:cNvSpPr/>
          <p:nvPr/>
        </p:nvSpPr>
        <p:spPr>
          <a:xfrm>
            <a:off x="698" y="589317"/>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24" name="object 24"/>
          <p:cNvSpPr/>
          <p:nvPr/>
        </p:nvSpPr>
        <p:spPr>
          <a:xfrm>
            <a:off x="558001" y="481012"/>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7"/>
                </a:lnTo>
                <a:lnTo>
                  <a:pt x="263220" y="323977"/>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25" name="object 25"/>
          <p:cNvSpPr/>
          <p:nvPr/>
        </p:nvSpPr>
        <p:spPr>
          <a:xfrm>
            <a:off x="567006" y="489991"/>
            <a:ext cx="306070" cy="306070"/>
          </a:xfrm>
          <a:custGeom>
            <a:avLst/>
            <a:gdLst/>
            <a:ahLst/>
            <a:cxnLst/>
            <a:rect l="l" t="t" r="r" b="b"/>
            <a:pathLst>
              <a:path w="306069" h="306070">
                <a:moveTo>
                  <a:pt x="252577" y="0"/>
                </a:moveTo>
                <a:lnTo>
                  <a:pt x="53416" y="0"/>
                </a:lnTo>
                <a:lnTo>
                  <a:pt x="32645" y="4204"/>
                </a:lnTo>
                <a:lnTo>
                  <a:pt x="15663" y="15665"/>
                </a:lnTo>
                <a:lnTo>
                  <a:pt x="4204" y="32650"/>
                </a:lnTo>
                <a:lnTo>
                  <a:pt x="0" y="53428"/>
                </a:lnTo>
                <a:lnTo>
                  <a:pt x="0" y="252590"/>
                </a:lnTo>
                <a:lnTo>
                  <a:pt x="4204" y="273354"/>
                </a:lnTo>
                <a:lnTo>
                  <a:pt x="15663" y="290331"/>
                </a:lnTo>
                <a:lnTo>
                  <a:pt x="32645" y="301789"/>
                </a:lnTo>
                <a:lnTo>
                  <a:pt x="53416" y="305993"/>
                </a:lnTo>
                <a:lnTo>
                  <a:pt x="252577" y="305993"/>
                </a:lnTo>
                <a:lnTo>
                  <a:pt x="273348" y="301789"/>
                </a:lnTo>
                <a:lnTo>
                  <a:pt x="290329" y="290331"/>
                </a:lnTo>
                <a:lnTo>
                  <a:pt x="301789" y="273354"/>
                </a:lnTo>
                <a:lnTo>
                  <a:pt x="305993" y="252590"/>
                </a:lnTo>
                <a:lnTo>
                  <a:pt x="305993" y="53428"/>
                </a:lnTo>
                <a:lnTo>
                  <a:pt x="301789" y="32650"/>
                </a:lnTo>
                <a:lnTo>
                  <a:pt x="290329" y="15665"/>
                </a:lnTo>
                <a:lnTo>
                  <a:pt x="273348" y="4204"/>
                </a:lnTo>
                <a:lnTo>
                  <a:pt x="252577" y="0"/>
                </a:lnTo>
                <a:close/>
              </a:path>
            </a:pathLst>
          </a:custGeom>
          <a:solidFill>
            <a:srgbClr val="FFFFFF"/>
          </a:solidFill>
        </p:spPr>
        <p:txBody>
          <a:bodyPr wrap="square" lIns="0" tIns="0" rIns="0" bIns="0" rtlCol="0"/>
          <a:lstStyle/>
          <a:p>
            <a:endParaRPr/>
          </a:p>
        </p:txBody>
      </p:sp>
      <p:sp>
        <p:nvSpPr>
          <p:cNvPr id="26" name="object 26"/>
          <p:cNvSpPr/>
          <p:nvPr/>
        </p:nvSpPr>
        <p:spPr>
          <a:xfrm>
            <a:off x="0" y="526007"/>
            <a:ext cx="15119985" cy="9903460"/>
          </a:xfrm>
          <a:custGeom>
            <a:avLst/>
            <a:gdLst/>
            <a:ahLst/>
            <a:cxnLst/>
            <a:rect l="l" t="t" r="r" b="b"/>
            <a:pathLst>
              <a:path w="15119985" h="9903460">
                <a:moveTo>
                  <a:pt x="837006" y="7810"/>
                </a:moveTo>
                <a:lnTo>
                  <a:pt x="829170" y="0"/>
                </a:lnTo>
                <a:lnTo>
                  <a:pt x="610819" y="0"/>
                </a:lnTo>
                <a:lnTo>
                  <a:pt x="602996" y="7810"/>
                </a:lnTo>
                <a:lnTo>
                  <a:pt x="602996" y="226174"/>
                </a:lnTo>
                <a:lnTo>
                  <a:pt x="610819" y="233984"/>
                </a:lnTo>
                <a:lnTo>
                  <a:pt x="829170" y="233984"/>
                </a:lnTo>
                <a:lnTo>
                  <a:pt x="837006" y="226174"/>
                </a:lnTo>
                <a:lnTo>
                  <a:pt x="837006" y="7810"/>
                </a:lnTo>
                <a:close/>
              </a:path>
              <a:path w="15119985" h="9903460">
                <a:moveTo>
                  <a:pt x="15119985" y="9733978"/>
                </a:moveTo>
                <a:lnTo>
                  <a:pt x="826147" y="9733978"/>
                </a:lnTo>
                <a:lnTo>
                  <a:pt x="826147" y="9670783"/>
                </a:lnTo>
                <a:lnTo>
                  <a:pt x="823468" y="9657486"/>
                </a:lnTo>
                <a:lnTo>
                  <a:pt x="816152" y="9646628"/>
                </a:lnTo>
                <a:lnTo>
                  <a:pt x="805294" y="9639313"/>
                </a:lnTo>
                <a:lnTo>
                  <a:pt x="791997" y="9636620"/>
                </a:lnTo>
                <a:lnTo>
                  <a:pt x="593598" y="9636620"/>
                </a:lnTo>
                <a:lnTo>
                  <a:pt x="580313" y="9639313"/>
                </a:lnTo>
                <a:lnTo>
                  <a:pt x="569455" y="9646628"/>
                </a:lnTo>
                <a:lnTo>
                  <a:pt x="562140" y="9657486"/>
                </a:lnTo>
                <a:lnTo>
                  <a:pt x="559447" y="9670783"/>
                </a:lnTo>
                <a:lnTo>
                  <a:pt x="559447" y="9733978"/>
                </a:lnTo>
                <a:lnTo>
                  <a:pt x="0" y="9733978"/>
                </a:lnTo>
                <a:lnTo>
                  <a:pt x="0" y="9805987"/>
                </a:lnTo>
                <a:lnTo>
                  <a:pt x="559447" y="9805987"/>
                </a:lnTo>
                <a:lnTo>
                  <a:pt x="559447" y="9869170"/>
                </a:lnTo>
                <a:lnTo>
                  <a:pt x="562140" y="9882467"/>
                </a:lnTo>
                <a:lnTo>
                  <a:pt x="569455" y="9893313"/>
                </a:lnTo>
                <a:lnTo>
                  <a:pt x="580313" y="9900641"/>
                </a:lnTo>
                <a:lnTo>
                  <a:pt x="593598" y="9903320"/>
                </a:lnTo>
                <a:lnTo>
                  <a:pt x="791997" y="9903320"/>
                </a:lnTo>
                <a:lnTo>
                  <a:pt x="805294" y="9900641"/>
                </a:lnTo>
                <a:lnTo>
                  <a:pt x="816152" y="9893313"/>
                </a:lnTo>
                <a:lnTo>
                  <a:pt x="823468" y="9882467"/>
                </a:lnTo>
                <a:lnTo>
                  <a:pt x="826147" y="9869170"/>
                </a:lnTo>
                <a:lnTo>
                  <a:pt x="826147" y="9805987"/>
                </a:lnTo>
                <a:lnTo>
                  <a:pt x="15119985" y="9805987"/>
                </a:lnTo>
                <a:lnTo>
                  <a:pt x="15119985" y="9733978"/>
                </a:lnTo>
                <a:close/>
              </a:path>
            </a:pathLst>
          </a:custGeom>
          <a:solidFill>
            <a:srgbClr val="BCBEC0"/>
          </a:solidFill>
        </p:spPr>
        <p:txBody>
          <a:bodyPr wrap="square" lIns="0" tIns="0" rIns="0" bIns="0" rtlCol="0"/>
          <a:lstStyle/>
          <a:p>
            <a:endParaRPr/>
          </a:p>
        </p:txBody>
      </p:sp>
      <p:sp>
        <p:nvSpPr>
          <p:cNvPr id="27" name="object 27"/>
          <p:cNvSpPr/>
          <p:nvPr/>
        </p:nvSpPr>
        <p:spPr>
          <a:xfrm>
            <a:off x="559457" y="10162627"/>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50800">
            <a:solidFill>
              <a:srgbClr val="BCBEC0"/>
            </a:solidFill>
          </a:ln>
        </p:spPr>
        <p:txBody>
          <a:bodyPr wrap="square" lIns="0" tIns="0" rIns="0" bIns="0" rtlCol="0"/>
          <a:lstStyle/>
          <a:p>
            <a:endParaRPr/>
          </a:p>
        </p:txBody>
      </p:sp>
      <p:sp>
        <p:nvSpPr>
          <p:cNvPr id="28" name="object 28"/>
          <p:cNvSpPr/>
          <p:nvPr/>
        </p:nvSpPr>
        <p:spPr>
          <a:xfrm>
            <a:off x="559457" y="10162627"/>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FFFFFF"/>
          </a:solidFill>
        </p:spPr>
        <p:txBody>
          <a:bodyPr wrap="square" lIns="0" tIns="0" rIns="0" bIns="0" rtlCol="0"/>
          <a:lstStyle/>
          <a:p>
            <a:endParaRPr/>
          </a:p>
        </p:txBody>
      </p:sp>
      <p:sp>
        <p:nvSpPr>
          <p:cNvPr id="29" name="object 29"/>
          <p:cNvSpPr/>
          <p:nvPr/>
        </p:nvSpPr>
        <p:spPr>
          <a:xfrm>
            <a:off x="559457" y="10162627"/>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38100">
            <a:solidFill>
              <a:srgbClr val="FFFFFF"/>
            </a:solidFill>
          </a:ln>
        </p:spPr>
        <p:txBody>
          <a:bodyPr wrap="square" lIns="0" tIns="0" rIns="0" bIns="0" rtlCol="0"/>
          <a:lstStyle/>
          <a:p>
            <a:endParaRPr/>
          </a:p>
        </p:txBody>
      </p:sp>
      <p:sp>
        <p:nvSpPr>
          <p:cNvPr id="30" name="object 30"/>
          <p:cNvSpPr/>
          <p:nvPr/>
        </p:nvSpPr>
        <p:spPr>
          <a:xfrm>
            <a:off x="609612" y="10247363"/>
            <a:ext cx="168596" cy="119565"/>
          </a:xfrm>
          <a:prstGeom prst="rect">
            <a:avLst/>
          </a:prstGeom>
          <a:blipFill>
            <a:blip r:embed="rId3" cstate="print"/>
            <a:stretch>
              <a:fillRect/>
            </a:stretch>
          </a:blipFill>
        </p:spPr>
        <p:txBody>
          <a:bodyPr wrap="square" lIns="0" tIns="0" rIns="0" bIns="0" rtlCol="0"/>
          <a:lstStyle/>
          <a:p>
            <a:endParaRPr/>
          </a:p>
        </p:txBody>
      </p:sp>
      <p:sp>
        <p:nvSpPr>
          <p:cNvPr id="31" name="object 31"/>
          <p:cNvSpPr/>
          <p:nvPr/>
        </p:nvSpPr>
        <p:spPr>
          <a:xfrm>
            <a:off x="14316177" y="10162627"/>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BCBEC0"/>
          </a:solidFill>
        </p:spPr>
        <p:txBody>
          <a:bodyPr wrap="square" lIns="0" tIns="0" rIns="0" bIns="0" rtlCol="0"/>
          <a:lstStyle/>
          <a:p>
            <a:endParaRPr/>
          </a:p>
        </p:txBody>
      </p:sp>
      <p:sp>
        <p:nvSpPr>
          <p:cNvPr id="32" name="object 32"/>
          <p:cNvSpPr/>
          <p:nvPr/>
        </p:nvSpPr>
        <p:spPr>
          <a:xfrm>
            <a:off x="14316177" y="10162627"/>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50800">
            <a:solidFill>
              <a:srgbClr val="BCBEC0"/>
            </a:solidFill>
          </a:ln>
        </p:spPr>
        <p:txBody>
          <a:bodyPr wrap="square" lIns="0" tIns="0" rIns="0" bIns="0" rtlCol="0"/>
          <a:lstStyle/>
          <a:p>
            <a:endParaRPr/>
          </a:p>
        </p:txBody>
      </p:sp>
      <p:sp>
        <p:nvSpPr>
          <p:cNvPr id="33" name="object 33"/>
          <p:cNvSpPr/>
          <p:nvPr/>
        </p:nvSpPr>
        <p:spPr>
          <a:xfrm>
            <a:off x="14316177" y="10162627"/>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FFFFFF"/>
          </a:solidFill>
        </p:spPr>
        <p:txBody>
          <a:bodyPr wrap="square" lIns="0" tIns="0" rIns="0" bIns="0" rtlCol="0"/>
          <a:lstStyle/>
          <a:p>
            <a:endParaRPr/>
          </a:p>
        </p:txBody>
      </p:sp>
      <p:sp>
        <p:nvSpPr>
          <p:cNvPr id="34" name="object 34"/>
          <p:cNvSpPr/>
          <p:nvPr/>
        </p:nvSpPr>
        <p:spPr>
          <a:xfrm>
            <a:off x="14316177" y="10162627"/>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38100">
            <a:solidFill>
              <a:srgbClr val="FFFFFF"/>
            </a:solidFill>
          </a:ln>
        </p:spPr>
        <p:txBody>
          <a:bodyPr wrap="square" lIns="0" tIns="0" rIns="0" bIns="0" rtlCol="0"/>
          <a:lstStyle/>
          <a:p>
            <a:endParaRPr/>
          </a:p>
        </p:txBody>
      </p:sp>
      <p:sp>
        <p:nvSpPr>
          <p:cNvPr id="35" name="object 35"/>
          <p:cNvSpPr/>
          <p:nvPr/>
        </p:nvSpPr>
        <p:spPr>
          <a:xfrm>
            <a:off x="14366366" y="10247363"/>
            <a:ext cx="73825" cy="117601"/>
          </a:xfrm>
          <a:prstGeom prst="rect">
            <a:avLst/>
          </a:prstGeom>
          <a:blipFill>
            <a:blip r:embed="rId4" cstate="print"/>
            <a:stretch>
              <a:fillRect/>
            </a:stretch>
          </a:blipFill>
        </p:spPr>
        <p:txBody>
          <a:bodyPr wrap="square" lIns="0" tIns="0" rIns="0" bIns="0" rtlCol="0"/>
          <a:lstStyle/>
          <a:p>
            <a:endParaRPr/>
          </a:p>
        </p:txBody>
      </p:sp>
      <p:sp>
        <p:nvSpPr>
          <p:cNvPr id="36" name="object 36"/>
          <p:cNvSpPr/>
          <p:nvPr/>
        </p:nvSpPr>
        <p:spPr>
          <a:xfrm>
            <a:off x="14459673" y="10249325"/>
            <a:ext cx="72936" cy="115633"/>
          </a:xfrm>
          <a:prstGeom prst="rect">
            <a:avLst/>
          </a:prstGeom>
          <a:blipFill>
            <a:blip r:embed="rId5" cstate="print"/>
            <a:stretch>
              <a:fillRect/>
            </a:stretch>
          </a:blipFill>
        </p:spPr>
        <p:txBody>
          <a:bodyPr wrap="square" lIns="0" tIns="0" rIns="0" bIns="0" rtlCol="0"/>
          <a:lstStyle/>
          <a:p>
            <a:endParaRPr/>
          </a:p>
        </p:txBody>
      </p:sp>
      <p:sp>
        <p:nvSpPr>
          <p:cNvPr id="40" name="object 40"/>
          <p:cNvSpPr/>
          <p:nvPr/>
        </p:nvSpPr>
        <p:spPr>
          <a:xfrm>
            <a:off x="803109" y="960170"/>
            <a:ext cx="6148196" cy="3849166"/>
          </a:xfrm>
          <a:prstGeom prst="rect">
            <a:avLst/>
          </a:prstGeom>
          <a:blipFill>
            <a:blip r:embed="rId6" cstate="print"/>
            <a:stretch>
              <a:fillRect/>
            </a:stretch>
          </a:blipFill>
        </p:spPr>
        <p:txBody>
          <a:bodyPr wrap="square" lIns="0" tIns="0" rIns="0" bIns="0" rtlCol="0"/>
          <a:lstStyle/>
          <a:p>
            <a:endParaRPr/>
          </a:p>
        </p:txBody>
      </p:sp>
      <p:sp>
        <p:nvSpPr>
          <p:cNvPr id="41" name="object 41"/>
          <p:cNvSpPr/>
          <p:nvPr/>
        </p:nvSpPr>
        <p:spPr>
          <a:xfrm>
            <a:off x="836016" y="5490666"/>
            <a:ext cx="2729801" cy="3924820"/>
          </a:xfrm>
          <a:prstGeom prst="rect">
            <a:avLst/>
          </a:prstGeom>
          <a:blipFill>
            <a:blip r:embed="rId7" cstate="print"/>
            <a:stretch>
              <a:fillRect/>
            </a:stretch>
          </a:blipFill>
        </p:spPr>
        <p:txBody>
          <a:bodyPr wrap="square" lIns="0" tIns="0" rIns="0" bIns="0" rtlCol="0"/>
          <a:lstStyle/>
          <a:p>
            <a:endParaRPr/>
          </a:p>
        </p:txBody>
      </p:sp>
      <p:sp>
        <p:nvSpPr>
          <p:cNvPr id="42" name="object 42"/>
          <p:cNvSpPr/>
          <p:nvPr/>
        </p:nvSpPr>
        <p:spPr>
          <a:xfrm>
            <a:off x="4319142" y="5551677"/>
            <a:ext cx="1918931" cy="3830701"/>
          </a:xfrm>
          <a:prstGeom prst="rect">
            <a:avLst/>
          </a:prstGeom>
          <a:blipFill>
            <a:blip r:embed="rId8" cstate="print"/>
            <a:stretch>
              <a:fillRect/>
            </a:stretch>
          </a:blipFill>
        </p:spPr>
        <p:txBody>
          <a:bodyPr wrap="square" lIns="0" tIns="0" rIns="0" bIns="0" rtlCol="0"/>
          <a:lstStyle/>
          <a:p>
            <a:endParaRPr/>
          </a:p>
        </p:txBody>
      </p:sp>
      <p:sp>
        <p:nvSpPr>
          <p:cNvPr id="50" name="object 50"/>
          <p:cNvSpPr/>
          <p:nvPr/>
        </p:nvSpPr>
        <p:spPr>
          <a:xfrm>
            <a:off x="8102003" y="5481916"/>
            <a:ext cx="3177629" cy="3952354"/>
          </a:xfrm>
          <a:prstGeom prst="rect">
            <a:avLst/>
          </a:prstGeom>
          <a:blipFill>
            <a:blip r:embed="rId9" cstate="print"/>
            <a:stretch>
              <a:fillRect/>
            </a:stretch>
          </a:blipFill>
        </p:spPr>
        <p:txBody>
          <a:bodyPr wrap="square" lIns="0" tIns="0" rIns="0" bIns="0" rtlCol="0"/>
          <a:lstStyle/>
          <a:p>
            <a:endParaRPr/>
          </a:p>
        </p:txBody>
      </p:sp>
      <p:sp>
        <p:nvSpPr>
          <p:cNvPr id="51" name="object 51"/>
          <p:cNvSpPr/>
          <p:nvPr/>
        </p:nvSpPr>
        <p:spPr>
          <a:xfrm>
            <a:off x="11461699" y="5465368"/>
            <a:ext cx="3177629" cy="3952354"/>
          </a:xfrm>
          <a:prstGeom prst="rect">
            <a:avLst/>
          </a:prstGeom>
          <a:blipFill>
            <a:blip r:embed="rId10" cstate="print"/>
            <a:stretch>
              <a:fillRect/>
            </a:stretch>
          </a:blipFill>
        </p:spPr>
        <p:txBody>
          <a:bodyPr wrap="square" lIns="0" tIns="0" rIns="0" bIns="0" rtlCol="0"/>
          <a:lstStyle/>
          <a:p>
            <a:endParaRPr/>
          </a:p>
        </p:txBody>
      </p:sp>
      <p:sp>
        <p:nvSpPr>
          <p:cNvPr id="52" name="object 52"/>
          <p:cNvSpPr/>
          <p:nvPr/>
        </p:nvSpPr>
        <p:spPr>
          <a:xfrm>
            <a:off x="8372843" y="5740933"/>
            <a:ext cx="2606903" cy="3400196"/>
          </a:xfrm>
          <a:prstGeom prst="rect">
            <a:avLst/>
          </a:prstGeom>
          <a:blipFill>
            <a:blip r:embed="rId11" cstate="print"/>
            <a:stretch>
              <a:fillRect/>
            </a:stretch>
          </a:blipFill>
        </p:spPr>
        <p:txBody>
          <a:bodyPr wrap="square" lIns="0" tIns="0" rIns="0" bIns="0" rtlCol="0"/>
          <a:lstStyle/>
          <a:p>
            <a:endParaRPr/>
          </a:p>
        </p:txBody>
      </p:sp>
      <p:sp>
        <p:nvSpPr>
          <p:cNvPr id="53" name="object 53"/>
          <p:cNvSpPr/>
          <p:nvPr/>
        </p:nvSpPr>
        <p:spPr>
          <a:xfrm>
            <a:off x="11461698" y="6099682"/>
            <a:ext cx="3131070" cy="2342349"/>
          </a:xfrm>
          <a:prstGeom prst="rect">
            <a:avLst/>
          </a:prstGeom>
          <a:blipFill>
            <a:blip r:embed="rId12" cstate="print"/>
            <a:stretch>
              <a:fillRect/>
            </a:stretch>
          </a:blipFill>
        </p:spPr>
        <p:txBody>
          <a:bodyPr wrap="square" lIns="0" tIns="0" rIns="0" bIns="0" rtlCol="0"/>
          <a:lstStyle/>
          <a:p>
            <a:endParaRPr/>
          </a:p>
        </p:txBody>
      </p:sp>
      <p:sp>
        <p:nvSpPr>
          <p:cNvPr id="54" name="object 54"/>
          <p:cNvSpPr/>
          <p:nvPr/>
        </p:nvSpPr>
        <p:spPr>
          <a:xfrm>
            <a:off x="11461699" y="883094"/>
            <a:ext cx="3177629" cy="3952354"/>
          </a:xfrm>
          <a:prstGeom prst="rect">
            <a:avLst/>
          </a:prstGeom>
          <a:blipFill>
            <a:blip r:embed="rId13" cstate="print"/>
            <a:stretch>
              <a:fillRect/>
            </a:stretch>
          </a:blipFill>
        </p:spPr>
        <p:txBody>
          <a:bodyPr wrap="square" lIns="0" tIns="0" rIns="0" bIns="0" rtlCol="0"/>
          <a:lstStyle/>
          <a:p>
            <a:endParaRPr/>
          </a:p>
        </p:txBody>
      </p:sp>
      <p:sp>
        <p:nvSpPr>
          <p:cNvPr id="55" name="object 55"/>
          <p:cNvSpPr/>
          <p:nvPr/>
        </p:nvSpPr>
        <p:spPr>
          <a:xfrm>
            <a:off x="11678018" y="1444053"/>
            <a:ext cx="2803486" cy="2371420"/>
          </a:xfrm>
          <a:prstGeom prst="rect">
            <a:avLst/>
          </a:prstGeom>
          <a:blipFill>
            <a:blip r:embed="rId14" cstate="print"/>
            <a:stretch>
              <a:fillRect/>
            </a:stretch>
          </a:blipFill>
        </p:spPr>
        <p:txBody>
          <a:bodyPr wrap="square" lIns="0" tIns="0" rIns="0" bIns="0" rtlCol="0"/>
          <a:lstStyle/>
          <a:p>
            <a:endParaRPr/>
          </a:p>
        </p:txBody>
      </p:sp>
      <p:sp>
        <p:nvSpPr>
          <p:cNvPr id="56" name="object 56"/>
          <p:cNvSpPr/>
          <p:nvPr/>
        </p:nvSpPr>
        <p:spPr>
          <a:xfrm>
            <a:off x="8112861" y="883094"/>
            <a:ext cx="3177654" cy="3952354"/>
          </a:xfrm>
          <a:prstGeom prst="rect">
            <a:avLst/>
          </a:prstGeom>
          <a:blipFill>
            <a:blip r:embed="rId15" cstate="print"/>
            <a:stretch>
              <a:fillRect/>
            </a:stretch>
          </a:blipFill>
        </p:spPr>
        <p:txBody>
          <a:bodyPr wrap="square" lIns="0" tIns="0" rIns="0" bIns="0" rtlCol="0"/>
          <a:lstStyle/>
          <a:p>
            <a:endParaRPr/>
          </a:p>
        </p:txBody>
      </p:sp>
      <p:sp>
        <p:nvSpPr>
          <p:cNvPr id="57" name="object 57"/>
          <p:cNvSpPr/>
          <p:nvPr/>
        </p:nvSpPr>
        <p:spPr>
          <a:xfrm>
            <a:off x="8342426" y="1489976"/>
            <a:ext cx="2718866" cy="2298700"/>
          </a:xfrm>
          <a:prstGeom prst="rect">
            <a:avLst/>
          </a:prstGeom>
          <a:blipFill>
            <a:blip r:embed="rId16" cstate="print"/>
            <a:stretch>
              <a:fillRect/>
            </a:stretch>
          </a:blipFill>
        </p:spPr>
        <p:txBody>
          <a:bodyPr wrap="square" lIns="0" tIns="0" rIns="0" bIns="0" rtlCol="0"/>
          <a:lstStyle/>
          <a:p>
            <a:endParaRPr/>
          </a:p>
        </p:txBody>
      </p:sp>
      <p:sp>
        <p:nvSpPr>
          <p:cNvPr id="59" name="object 63"/>
          <p:cNvSpPr txBox="1"/>
          <p:nvPr/>
        </p:nvSpPr>
        <p:spPr>
          <a:xfrm>
            <a:off x="2301455" y="4920729"/>
            <a:ext cx="3181274"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Phòng thí nghiệm cơ học – Vật liệu</a:t>
            </a: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Materials – Mechanics laboratory</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0" name="object 63"/>
          <p:cNvSpPr txBox="1"/>
          <p:nvPr/>
        </p:nvSpPr>
        <p:spPr>
          <a:xfrm>
            <a:off x="7994858" y="4974803"/>
            <a:ext cx="336188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Máy quang phổ phân tích thành phần hóa học</a:t>
            </a: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Optical emission spectrometer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1" name="object 63"/>
          <p:cNvSpPr txBox="1"/>
          <p:nvPr/>
        </p:nvSpPr>
        <p:spPr>
          <a:xfrm>
            <a:off x="11475062" y="4971920"/>
            <a:ext cx="336188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Máy siêu âm khuyết tật mối hàn</a:t>
            </a: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Ultrasonic welding point machine</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2" name="object 63"/>
          <p:cNvSpPr txBox="1"/>
          <p:nvPr/>
        </p:nvSpPr>
        <p:spPr>
          <a:xfrm>
            <a:off x="447292" y="9623003"/>
            <a:ext cx="336188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Chứng nhận cơ sở cung cấp dịch vụ</a:t>
            </a: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Certificate of approval for service supplier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3" name="object 63"/>
          <p:cNvSpPr txBox="1"/>
          <p:nvPr/>
        </p:nvSpPr>
        <p:spPr>
          <a:xfrm>
            <a:off x="3597666" y="9650239"/>
            <a:ext cx="336188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Máy kiểm tra cơ tính vạn năng</a:t>
            </a: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Universal Mechanical Testing Machine</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4" name="object 63"/>
          <p:cNvSpPr txBox="1"/>
          <p:nvPr/>
        </p:nvSpPr>
        <p:spPr>
          <a:xfrm>
            <a:off x="8451623" y="9650239"/>
            <a:ext cx="2448349"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Máy đo độ cứng</a:t>
            </a: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Hardness tester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65" name="object 63"/>
          <p:cNvSpPr txBox="1"/>
          <p:nvPr/>
        </p:nvSpPr>
        <p:spPr>
          <a:xfrm>
            <a:off x="11475062" y="9790274"/>
            <a:ext cx="3361881" cy="371897"/>
          </a:xfrm>
          <a:prstGeom prst="rect">
            <a:avLst/>
          </a:prstGeom>
        </p:spPr>
        <p:txBody>
          <a:bodyPr vert="horz" wrap="square" lIns="0" tIns="12700" rIns="0" bIns="0" rtlCol="0">
            <a:spAutoFit/>
          </a:bodyPr>
          <a:lstStyle/>
          <a:p>
            <a:pPr algn="ctr">
              <a:lnSpc>
                <a:spcPts val="1420"/>
              </a:lnSpc>
              <a:spcBef>
                <a:spcPts val="100"/>
              </a:spcBef>
            </a:pPr>
            <a:r>
              <a:rPr lang="en-US" sz="1200" b="1" spc="-100" smtClean="0">
                <a:solidFill>
                  <a:srgbClr val="02539C"/>
                </a:solidFill>
                <a:latin typeface="Verdana" panose="020B0604030504040204" pitchFamily="34" charset="0"/>
                <a:ea typeface="Verdana" panose="020B0604030504040204" pitchFamily="34" charset="0"/>
                <a:cs typeface="Verdana" panose="020B0604030504040204" pitchFamily="34" charset="0"/>
              </a:rPr>
              <a:t>Máy đo độ nhám bề mặt</a:t>
            </a:r>
          </a:p>
          <a:p>
            <a:pPr algn="ctr">
              <a:lnSpc>
                <a:spcPts val="1420"/>
              </a:lnSpc>
            </a:pPr>
            <a:r>
              <a:rPr lang="en-US" sz="1200" spc="-100" smtClean="0">
                <a:solidFill>
                  <a:srgbClr val="58595B"/>
                </a:solidFill>
                <a:latin typeface="Verdana" panose="020B0604030504040204" pitchFamily="34" charset="0"/>
                <a:ea typeface="Verdana" panose="020B0604030504040204" pitchFamily="34" charset="0"/>
                <a:cs typeface="Verdana" panose="020B0604030504040204" pitchFamily="34" charset="0"/>
              </a:rPr>
              <a:t>Surface roughness tester</a:t>
            </a:r>
            <a:endParaRPr sz="1200" spc="-100">
              <a:latin typeface="Verdana" panose="020B0604030504040204" pitchFamily="34" charset="0"/>
              <a:ea typeface="Verdana" panose="020B0604030504040204" pitchFamily="34" charset="0"/>
              <a:cs typeface="Verdana" panose="020B0604030504040204" pitchFamily="34" charset="0"/>
            </a:endParaRPr>
          </a:p>
        </p:txBody>
      </p:sp>
      <p:sp>
        <p:nvSpPr>
          <p:cNvPr id="58" name="Rectangle 57"/>
          <p:cNvSpPr>
            <a:spLocks noChangeArrowheads="1"/>
          </p:cNvSpPr>
          <p:nvPr/>
        </p:nvSpPr>
        <p:spPr bwMode="auto">
          <a:xfrm>
            <a:off x="816840" y="461560"/>
            <a:ext cx="6593610"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KIỂM SOÁT CHẤT LƯỢNG/ </a:t>
            </a:r>
            <a:r>
              <a:rPr lang="en-US" sz="16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QUALITY CONTROL SYSTEMS</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10331995"/>
            <a:ext cx="7556500" cy="361950"/>
            <a:chOff x="0" y="10331995"/>
            <a:chExt cx="7556500" cy="361950"/>
          </a:xfrm>
        </p:grpSpPr>
        <p:sp>
          <p:nvSpPr>
            <p:cNvPr id="3" name="object 3"/>
            <p:cNvSpPr/>
            <p:nvPr/>
          </p:nvSpPr>
          <p:spPr>
            <a:xfrm>
              <a:off x="0" y="10691989"/>
              <a:ext cx="7554595" cy="0"/>
            </a:xfrm>
            <a:custGeom>
              <a:avLst/>
              <a:gdLst/>
              <a:ahLst/>
              <a:cxnLst/>
              <a:rect l="l" t="t" r="r" b="b"/>
              <a:pathLst>
                <a:path w="7554595">
                  <a:moveTo>
                    <a:pt x="7554480" y="0"/>
                  </a:moveTo>
                  <a:lnTo>
                    <a:pt x="0" y="0"/>
                  </a:lnTo>
                </a:path>
              </a:pathLst>
            </a:custGeom>
            <a:ln w="3594">
              <a:solidFill>
                <a:srgbClr val="A7A9AC"/>
              </a:solidFill>
            </a:ln>
          </p:spPr>
          <p:txBody>
            <a:bodyPr wrap="square" lIns="0" tIns="0" rIns="0" bIns="0" rtlCol="0"/>
            <a:lstStyle/>
            <a:p>
              <a:endParaRPr/>
            </a:p>
          </p:txBody>
        </p:sp>
        <p:sp>
          <p:nvSpPr>
            <p:cNvPr id="4" name="object 4"/>
            <p:cNvSpPr/>
            <p:nvPr/>
          </p:nvSpPr>
          <p:spPr>
            <a:xfrm>
              <a:off x="7554480" y="10331995"/>
              <a:ext cx="0" cy="360045"/>
            </a:xfrm>
            <a:custGeom>
              <a:avLst/>
              <a:gdLst/>
              <a:ahLst/>
              <a:cxnLst/>
              <a:rect l="l" t="t" r="r" b="b"/>
              <a:pathLst>
                <a:path h="360045">
                  <a:moveTo>
                    <a:pt x="0" y="0"/>
                  </a:moveTo>
                  <a:lnTo>
                    <a:pt x="0" y="359994"/>
                  </a:lnTo>
                </a:path>
              </a:pathLst>
            </a:custGeom>
            <a:ln w="3594">
              <a:solidFill>
                <a:srgbClr val="A7A9AC"/>
              </a:solidFill>
            </a:ln>
          </p:spPr>
          <p:txBody>
            <a:bodyPr wrap="square" lIns="0" tIns="0" rIns="0" bIns="0" rtlCol="0"/>
            <a:lstStyle/>
            <a:p>
              <a:endParaRPr/>
            </a:p>
          </p:txBody>
        </p:sp>
      </p:grpSp>
      <p:sp>
        <p:nvSpPr>
          <p:cNvPr id="5" name="object 5"/>
          <p:cNvSpPr/>
          <p:nvPr/>
        </p:nvSpPr>
        <p:spPr>
          <a:xfrm>
            <a:off x="7554480" y="0"/>
            <a:ext cx="0" cy="10260330"/>
          </a:xfrm>
          <a:custGeom>
            <a:avLst/>
            <a:gdLst/>
            <a:ahLst/>
            <a:cxnLst/>
            <a:rect l="l" t="t" r="r" b="b"/>
            <a:pathLst>
              <a:path h="10260330">
                <a:moveTo>
                  <a:pt x="0" y="0"/>
                </a:moveTo>
                <a:lnTo>
                  <a:pt x="0" y="10259986"/>
                </a:lnTo>
              </a:path>
            </a:pathLst>
          </a:custGeom>
          <a:ln w="3594">
            <a:solidFill>
              <a:srgbClr val="A7A9AC"/>
            </a:solidFill>
          </a:ln>
        </p:spPr>
        <p:txBody>
          <a:bodyPr wrap="square" lIns="0" tIns="0" rIns="0" bIns="0" rtlCol="0"/>
          <a:lstStyle/>
          <a:p>
            <a:endParaRPr/>
          </a:p>
        </p:txBody>
      </p:sp>
      <p:grpSp>
        <p:nvGrpSpPr>
          <p:cNvPr id="27" name="object 27"/>
          <p:cNvGrpSpPr/>
          <p:nvPr/>
        </p:nvGrpSpPr>
        <p:grpSpPr>
          <a:xfrm>
            <a:off x="1068204" y="889101"/>
            <a:ext cx="3321050" cy="337820"/>
            <a:chOff x="1068204" y="889101"/>
            <a:chExt cx="3321050" cy="337820"/>
          </a:xfrm>
        </p:grpSpPr>
        <p:sp>
          <p:nvSpPr>
            <p:cNvPr id="28" name="object 28"/>
            <p:cNvSpPr/>
            <p:nvPr/>
          </p:nvSpPr>
          <p:spPr>
            <a:xfrm>
              <a:off x="3425190" y="924153"/>
              <a:ext cx="219697" cy="105994"/>
            </a:xfrm>
            <a:prstGeom prst="rect">
              <a:avLst/>
            </a:prstGeom>
            <a:blipFill>
              <a:blip r:embed="rId2" cstate="print"/>
              <a:stretch>
                <a:fillRect/>
              </a:stretch>
            </a:blipFill>
          </p:spPr>
          <p:txBody>
            <a:bodyPr wrap="square" lIns="0" tIns="0" rIns="0" bIns="0" rtlCol="0"/>
            <a:lstStyle/>
            <a:p>
              <a:endParaRPr/>
            </a:p>
          </p:txBody>
        </p:sp>
        <p:sp>
          <p:nvSpPr>
            <p:cNvPr id="29" name="object 29"/>
            <p:cNvSpPr/>
            <p:nvPr/>
          </p:nvSpPr>
          <p:spPr>
            <a:xfrm>
              <a:off x="3685501" y="927798"/>
              <a:ext cx="307492" cy="102362"/>
            </a:xfrm>
            <a:prstGeom prst="rect">
              <a:avLst/>
            </a:prstGeom>
            <a:blipFill>
              <a:blip r:embed="rId3" cstate="print"/>
              <a:stretch>
                <a:fillRect/>
              </a:stretch>
            </a:blipFill>
          </p:spPr>
          <p:txBody>
            <a:bodyPr wrap="square" lIns="0" tIns="0" rIns="0" bIns="0" rtlCol="0"/>
            <a:lstStyle/>
            <a:p>
              <a:endParaRPr/>
            </a:p>
          </p:txBody>
        </p:sp>
        <p:sp>
          <p:nvSpPr>
            <p:cNvPr id="30" name="object 30"/>
            <p:cNvSpPr/>
            <p:nvPr/>
          </p:nvSpPr>
          <p:spPr>
            <a:xfrm>
              <a:off x="4026852" y="927798"/>
              <a:ext cx="259524" cy="102362"/>
            </a:xfrm>
            <a:prstGeom prst="rect">
              <a:avLst/>
            </a:prstGeom>
            <a:blipFill>
              <a:blip r:embed="rId4" cstate="print"/>
              <a:stretch>
                <a:fillRect/>
              </a:stretch>
            </a:blipFill>
          </p:spPr>
          <p:txBody>
            <a:bodyPr wrap="square" lIns="0" tIns="0" rIns="0" bIns="0" rtlCol="0"/>
            <a:lstStyle/>
            <a:p>
              <a:endParaRPr/>
            </a:p>
          </p:txBody>
        </p:sp>
        <p:sp>
          <p:nvSpPr>
            <p:cNvPr id="31" name="object 31"/>
            <p:cNvSpPr/>
            <p:nvPr/>
          </p:nvSpPr>
          <p:spPr>
            <a:xfrm>
              <a:off x="4319028" y="929474"/>
              <a:ext cx="70053" cy="100685"/>
            </a:xfrm>
            <a:prstGeom prst="rect">
              <a:avLst/>
            </a:prstGeom>
            <a:blipFill>
              <a:blip r:embed="rId5" cstate="print"/>
              <a:stretch>
                <a:fillRect/>
              </a:stretch>
            </a:blipFill>
          </p:spPr>
          <p:txBody>
            <a:bodyPr wrap="square" lIns="0" tIns="0" rIns="0" bIns="0" rtlCol="0"/>
            <a:lstStyle/>
            <a:p>
              <a:endParaRPr/>
            </a:p>
          </p:txBody>
        </p:sp>
        <p:sp>
          <p:nvSpPr>
            <p:cNvPr id="32" name="object 32"/>
            <p:cNvSpPr/>
            <p:nvPr/>
          </p:nvSpPr>
          <p:spPr>
            <a:xfrm>
              <a:off x="1068204" y="889101"/>
              <a:ext cx="3169848" cy="337350"/>
            </a:xfrm>
            <a:prstGeom prst="rect">
              <a:avLst/>
            </a:prstGeom>
            <a:blipFill>
              <a:blip r:embed="rId6" cstate="print"/>
              <a:stretch>
                <a:fillRect/>
              </a:stretch>
            </a:blipFill>
          </p:spPr>
          <p:txBody>
            <a:bodyPr wrap="square" lIns="0" tIns="0" rIns="0" bIns="0" rtlCol="0"/>
            <a:lstStyle/>
            <a:p>
              <a:endParaRPr/>
            </a:p>
          </p:txBody>
        </p:sp>
      </p:grpSp>
      <p:grpSp>
        <p:nvGrpSpPr>
          <p:cNvPr id="33" name="object 33"/>
          <p:cNvGrpSpPr/>
          <p:nvPr/>
        </p:nvGrpSpPr>
        <p:grpSpPr>
          <a:xfrm>
            <a:off x="1077813" y="8376310"/>
            <a:ext cx="619125" cy="193040"/>
            <a:chOff x="1077813" y="8376310"/>
            <a:chExt cx="619125" cy="193040"/>
          </a:xfrm>
        </p:grpSpPr>
        <p:sp>
          <p:nvSpPr>
            <p:cNvPr id="34" name="object 34"/>
            <p:cNvSpPr/>
            <p:nvPr/>
          </p:nvSpPr>
          <p:spPr>
            <a:xfrm>
              <a:off x="1077813" y="8412657"/>
              <a:ext cx="267496" cy="154139"/>
            </a:xfrm>
            <a:prstGeom prst="rect">
              <a:avLst/>
            </a:prstGeom>
            <a:blipFill>
              <a:blip r:embed="rId7" cstate="print"/>
              <a:stretch>
                <a:fillRect/>
              </a:stretch>
            </a:blipFill>
          </p:spPr>
          <p:txBody>
            <a:bodyPr wrap="square" lIns="0" tIns="0" rIns="0" bIns="0" rtlCol="0"/>
            <a:lstStyle/>
            <a:p>
              <a:endParaRPr/>
            </a:p>
          </p:txBody>
        </p:sp>
        <p:sp>
          <p:nvSpPr>
            <p:cNvPr id="35" name="object 35"/>
            <p:cNvSpPr/>
            <p:nvPr/>
          </p:nvSpPr>
          <p:spPr>
            <a:xfrm>
              <a:off x="1364462" y="8376310"/>
              <a:ext cx="276186" cy="192760"/>
            </a:xfrm>
            <a:prstGeom prst="rect">
              <a:avLst/>
            </a:prstGeom>
            <a:blipFill>
              <a:blip r:embed="rId8" cstate="print"/>
              <a:stretch>
                <a:fillRect/>
              </a:stretch>
            </a:blipFill>
          </p:spPr>
          <p:txBody>
            <a:bodyPr wrap="square" lIns="0" tIns="0" rIns="0" bIns="0" rtlCol="0"/>
            <a:lstStyle/>
            <a:p>
              <a:endParaRPr/>
            </a:p>
          </p:txBody>
        </p:sp>
        <p:sp>
          <p:nvSpPr>
            <p:cNvPr id="36" name="object 36"/>
            <p:cNvSpPr/>
            <p:nvPr/>
          </p:nvSpPr>
          <p:spPr>
            <a:xfrm>
              <a:off x="1661655" y="8502827"/>
              <a:ext cx="35560" cy="63500"/>
            </a:xfrm>
            <a:custGeom>
              <a:avLst/>
              <a:gdLst/>
              <a:ahLst/>
              <a:cxnLst/>
              <a:rect l="l" t="t" r="r" b="b"/>
              <a:pathLst>
                <a:path w="35560" h="63500">
                  <a:moveTo>
                    <a:pt x="0" y="63500"/>
                  </a:moveTo>
                  <a:lnTo>
                    <a:pt x="34975" y="63500"/>
                  </a:lnTo>
                  <a:lnTo>
                    <a:pt x="34975" y="0"/>
                  </a:lnTo>
                  <a:lnTo>
                    <a:pt x="0" y="0"/>
                  </a:lnTo>
                  <a:lnTo>
                    <a:pt x="0" y="63500"/>
                  </a:lnTo>
                  <a:close/>
                </a:path>
              </a:pathLst>
            </a:custGeom>
            <a:solidFill>
              <a:srgbClr val="02539C"/>
            </a:solidFill>
          </p:spPr>
          <p:txBody>
            <a:bodyPr wrap="square" lIns="0" tIns="0" rIns="0" bIns="0" rtlCol="0"/>
            <a:lstStyle/>
            <a:p>
              <a:endParaRPr/>
            </a:p>
          </p:txBody>
        </p:sp>
      </p:grpSp>
      <p:sp>
        <p:nvSpPr>
          <p:cNvPr id="37" name="object 37"/>
          <p:cNvSpPr/>
          <p:nvPr/>
        </p:nvSpPr>
        <p:spPr>
          <a:xfrm>
            <a:off x="1661655" y="8412657"/>
            <a:ext cx="127635" cy="153670"/>
          </a:xfrm>
          <a:custGeom>
            <a:avLst/>
            <a:gdLst/>
            <a:ahLst/>
            <a:cxnLst/>
            <a:rect l="l" t="t" r="r" b="b"/>
            <a:pathLst>
              <a:path w="127635" h="153670">
                <a:moveTo>
                  <a:pt x="127127" y="0"/>
                </a:moveTo>
                <a:lnTo>
                  <a:pt x="92379" y="0"/>
                </a:lnTo>
                <a:lnTo>
                  <a:pt x="92379" y="59690"/>
                </a:lnTo>
                <a:lnTo>
                  <a:pt x="34975" y="59690"/>
                </a:lnTo>
                <a:lnTo>
                  <a:pt x="34975" y="0"/>
                </a:lnTo>
                <a:lnTo>
                  <a:pt x="0" y="0"/>
                </a:lnTo>
                <a:lnTo>
                  <a:pt x="0" y="59690"/>
                </a:lnTo>
                <a:lnTo>
                  <a:pt x="0" y="90170"/>
                </a:lnTo>
                <a:lnTo>
                  <a:pt x="92379" y="90170"/>
                </a:lnTo>
                <a:lnTo>
                  <a:pt x="92379" y="153670"/>
                </a:lnTo>
                <a:lnTo>
                  <a:pt x="127127" y="153670"/>
                </a:lnTo>
                <a:lnTo>
                  <a:pt x="127127" y="90170"/>
                </a:lnTo>
                <a:lnTo>
                  <a:pt x="127127" y="59690"/>
                </a:lnTo>
                <a:lnTo>
                  <a:pt x="127127" y="0"/>
                </a:lnTo>
                <a:close/>
              </a:path>
            </a:pathLst>
          </a:custGeom>
          <a:solidFill>
            <a:srgbClr val="02539C"/>
          </a:solidFill>
        </p:spPr>
        <p:txBody>
          <a:bodyPr wrap="square" lIns="0" tIns="0" rIns="0" bIns="0" rtlCol="0"/>
          <a:lstStyle/>
          <a:p>
            <a:endParaRPr/>
          </a:p>
        </p:txBody>
      </p:sp>
      <p:sp>
        <p:nvSpPr>
          <p:cNvPr id="38" name="object 38"/>
          <p:cNvSpPr/>
          <p:nvPr/>
        </p:nvSpPr>
        <p:spPr>
          <a:xfrm>
            <a:off x="1865325" y="8502827"/>
            <a:ext cx="35560" cy="63500"/>
          </a:xfrm>
          <a:custGeom>
            <a:avLst/>
            <a:gdLst/>
            <a:ahLst/>
            <a:cxnLst/>
            <a:rect l="l" t="t" r="r" b="b"/>
            <a:pathLst>
              <a:path w="35560" h="63500">
                <a:moveTo>
                  <a:pt x="0" y="63500"/>
                </a:moveTo>
                <a:lnTo>
                  <a:pt x="34988" y="63500"/>
                </a:lnTo>
                <a:lnTo>
                  <a:pt x="34988" y="0"/>
                </a:lnTo>
                <a:lnTo>
                  <a:pt x="0" y="0"/>
                </a:lnTo>
                <a:lnTo>
                  <a:pt x="0" y="63500"/>
                </a:lnTo>
                <a:close/>
              </a:path>
            </a:pathLst>
          </a:custGeom>
          <a:solidFill>
            <a:srgbClr val="02539C"/>
          </a:solidFill>
        </p:spPr>
        <p:txBody>
          <a:bodyPr wrap="square" lIns="0" tIns="0" rIns="0" bIns="0" rtlCol="0"/>
          <a:lstStyle/>
          <a:p>
            <a:endParaRPr/>
          </a:p>
        </p:txBody>
      </p:sp>
      <p:grpSp>
        <p:nvGrpSpPr>
          <p:cNvPr id="39" name="object 39"/>
          <p:cNvGrpSpPr/>
          <p:nvPr/>
        </p:nvGrpSpPr>
        <p:grpSpPr>
          <a:xfrm>
            <a:off x="1865325" y="8376310"/>
            <a:ext cx="681990" cy="200025"/>
            <a:chOff x="1865325" y="8376310"/>
            <a:chExt cx="681990" cy="200025"/>
          </a:xfrm>
        </p:grpSpPr>
        <p:sp>
          <p:nvSpPr>
            <p:cNvPr id="40" name="object 40"/>
            <p:cNvSpPr/>
            <p:nvPr/>
          </p:nvSpPr>
          <p:spPr>
            <a:xfrm>
              <a:off x="1865325" y="8412657"/>
              <a:ext cx="127635" cy="153670"/>
            </a:xfrm>
            <a:custGeom>
              <a:avLst/>
              <a:gdLst/>
              <a:ahLst/>
              <a:cxnLst/>
              <a:rect l="l" t="t" r="r" b="b"/>
              <a:pathLst>
                <a:path w="127635" h="153670">
                  <a:moveTo>
                    <a:pt x="127139" y="0"/>
                  </a:moveTo>
                  <a:lnTo>
                    <a:pt x="92379" y="0"/>
                  </a:lnTo>
                  <a:lnTo>
                    <a:pt x="92379" y="59690"/>
                  </a:lnTo>
                  <a:lnTo>
                    <a:pt x="34988" y="59690"/>
                  </a:lnTo>
                  <a:lnTo>
                    <a:pt x="34988" y="0"/>
                  </a:lnTo>
                  <a:lnTo>
                    <a:pt x="0" y="0"/>
                  </a:lnTo>
                  <a:lnTo>
                    <a:pt x="0" y="59690"/>
                  </a:lnTo>
                  <a:lnTo>
                    <a:pt x="0" y="90170"/>
                  </a:lnTo>
                  <a:lnTo>
                    <a:pt x="92379" y="90170"/>
                  </a:lnTo>
                  <a:lnTo>
                    <a:pt x="92379" y="153670"/>
                  </a:lnTo>
                  <a:lnTo>
                    <a:pt x="127139" y="153670"/>
                  </a:lnTo>
                  <a:lnTo>
                    <a:pt x="127139" y="90170"/>
                  </a:lnTo>
                  <a:lnTo>
                    <a:pt x="127139" y="59690"/>
                  </a:lnTo>
                  <a:lnTo>
                    <a:pt x="127139" y="0"/>
                  </a:lnTo>
                  <a:close/>
                </a:path>
              </a:pathLst>
            </a:custGeom>
            <a:solidFill>
              <a:srgbClr val="02539C"/>
            </a:solidFill>
          </p:spPr>
          <p:txBody>
            <a:bodyPr wrap="square" lIns="0" tIns="0" rIns="0" bIns="0" rtlCol="0"/>
            <a:lstStyle/>
            <a:p>
              <a:endParaRPr/>
            </a:p>
          </p:txBody>
        </p:sp>
        <p:sp>
          <p:nvSpPr>
            <p:cNvPr id="41" name="object 41"/>
            <p:cNvSpPr/>
            <p:nvPr/>
          </p:nvSpPr>
          <p:spPr>
            <a:xfrm>
              <a:off x="2011629" y="8376310"/>
              <a:ext cx="140627" cy="190487"/>
            </a:xfrm>
            <a:prstGeom prst="rect">
              <a:avLst/>
            </a:prstGeom>
            <a:blipFill>
              <a:blip r:embed="rId9" cstate="print"/>
              <a:stretch>
                <a:fillRect/>
              </a:stretch>
            </a:blipFill>
          </p:spPr>
          <p:txBody>
            <a:bodyPr wrap="square" lIns="0" tIns="0" rIns="0" bIns="0" rtlCol="0"/>
            <a:lstStyle/>
            <a:p>
              <a:endParaRPr/>
            </a:p>
          </p:txBody>
        </p:sp>
        <p:sp>
          <p:nvSpPr>
            <p:cNvPr id="42" name="object 42"/>
            <p:cNvSpPr/>
            <p:nvPr/>
          </p:nvSpPr>
          <p:spPr>
            <a:xfrm>
              <a:off x="2172779" y="8412657"/>
              <a:ext cx="127596" cy="154139"/>
            </a:xfrm>
            <a:prstGeom prst="rect">
              <a:avLst/>
            </a:prstGeom>
            <a:blipFill>
              <a:blip r:embed="rId10" cstate="print"/>
              <a:stretch>
                <a:fillRect/>
              </a:stretch>
            </a:blipFill>
          </p:spPr>
          <p:txBody>
            <a:bodyPr wrap="square" lIns="0" tIns="0" rIns="0" bIns="0" rtlCol="0"/>
            <a:lstStyle/>
            <a:p>
              <a:endParaRPr/>
            </a:p>
          </p:txBody>
        </p:sp>
        <p:sp>
          <p:nvSpPr>
            <p:cNvPr id="43" name="object 43"/>
            <p:cNvSpPr/>
            <p:nvPr/>
          </p:nvSpPr>
          <p:spPr>
            <a:xfrm>
              <a:off x="2323439" y="8410155"/>
              <a:ext cx="223583" cy="165785"/>
            </a:xfrm>
            <a:prstGeom prst="rect">
              <a:avLst/>
            </a:prstGeom>
            <a:blipFill>
              <a:blip r:embed="rId11" cstate="print"/>
              <a:stretch>
                <a:fillRect/>
              </a:stretch>
            </a:blipFill>
          </p:spPr>
          <p:txBody>
            <a:bodyPr wrap="square" lIns="0" tIns="0" rIns="0" bIns="0" rtlCol="0"/>
            <a:lstStyle/>
            <a:p>
              <a:endParaRPr/>
            </a:p>
          </p:txBody>
        </p:sp>
      </p:grpSp>
      <p:grpSp>
        <p:nvGrpSpPr>
          <p:cNvPr id="44" name="object 44"/>
          <p:cNvGrpSpPr/>
          <p:nvPr/>
        </p:nvGrpSpPr>
        <p:grpSpPr>
          <a:xfrm>
            <a:off x="2601404" y="8410155"/>
            <a:ext cx="1178560" cy="159385"/>
            <a:chOff x="2601404" y="8410155"/>
            <a:chExt cx="1178560" cy="159385"/>
          </a:xfrm>
        </p:grpSpPr>
        <p:sp>
          <p:nvSpPr>
            <p:cNvPr id="45" name="object 45"/>
            <p:cNvSpPr/>
            <p:nvPr/>
          </p:nvSpPr>
          <p:spPr>
            <a:xfrm>
              <a:off x="2601404" y="8410155"/>
              <a:ext cx="117081" cy="158927"/>
            </a:xfrm>
            <a:prstGeom prst="rect">
              <a:avLst/>
            </a:prstGeom>
            <a:blipFill>
              <a:blip r:embed="rId12" cstate="print"/>
              <a:stretch>
                <a:fillRect/>
              </a:stretch>
            </a:blipFill>
          </p:spPr>
          <p:txBody>
            <a:bodyPr wrap="square" lIns="0" tIns="0" rIns="0" bIns="0" rtlCol="0"/>
            <a:lstStyle/>
            <a:p>
              <a:endParaRPr/>
            </a:p>
          </p:txBody>
        </p:sp>
        <p:sp>
          <p:nvSpPr>
            <p:cNvPr id="46" name="object 46"/>
            <p:cNvSpPr/>
            <p:nvPr/>
          </p:nvSpPr>
          <p:spPr>
            <a:xfrm>
              <a:off x="2742920" y="8412657"/>
              <a:ext cx="113639" cy="156641"/>
            </a:xfrm>
            <a:prstGeom prst="rect">
              <a:avLst/>
            </a:prstGeom>
            <a:blipFill>
              <a:blip r:embed="rId13" cstate="print"/>
              <a:stretch>
                <a:fillRect/>
              </a:stretch>
            </a:blipFill>
          </p:spPr>
          <p:txBody>
            <a:bodyPr wrap="square" lIns="0" tIns="0" rIns="0" bIns="0" rtlCol="0"/>
            <a:lstStyle/>
            <a:p>
              <a:endParaRPr/>
            </a:p>
          </p:txBody>
        </p:sp>
        <p:sp>
          <p:nvSpPr>
            <p:cNvPr id="47" name="object 47"/>
            <p:cNvSpPr/>
            <p:nvPr/>
          </p:nvSpPr>
          <p:spPr>
            <a:xfrm>
              <a:off x="2883268" y="8410155"/>
              <a:ext cx="365798" cy="159143"/>
            </a:xfrm>
            <a:prstGeom prst="rect">
              <a:avLst/>
            </a:prstGeom>
            <a:blipFill>
              <a:blip r:embed="rId14" cstate="print"/>
              <a:stretch>
                <a:fillRect/>
              </a:stretch>
            </a:blipFill>
          </p:spPr>
          <p:txBody>
            <a:bodyPr wrap="square" lIns="0" tIns="0" rIns="0" bIns="0" rtlCol="0"/>
            <a:lstStyle/>
            <a:p>
              <a:endParaRPr/>
            </a:p>
          </p:txBody>
        </p:sp>
        <p:sp>
          <p:nvSpPr>
            <p:cNvPr id="48" name="object 48"/>
            <p:cNvSpPr/>
            <p:nvPr/>
          </p:nvSpPr>
          <p:spPr>
            <a:xfrm>
              <a:off x="3270745" y="8412657"/>
              <a:ext cx="157327" cy="154139"/>
            </a:xfrm>
            <a:prstGeom prst="rect">
              <a:avLst/>
            </a:prstGeom>
            <a:blipFill>
              <a:blip r:embed="rId15" cstate="print"/>
              <a:stretch>
                <a:fillRect/>
              </a:stretch>
            </a:blipFill>
          </p:spPr>
          <p:txBody>
            <a:bodyPr wrap="square" lIns="0" tIns="0" rIns="0" bIns="0" rtlCol="0"/>
            <a:lstStyle/>
            <a:p>
              <a:endParaRPr/>
            </a:p>
          </p:txBody>
        </p:sp>
        <p:sp>
          <p:nvSpPr>
            <p:cNvPr id="49" name="object 49"/>
            <p:cNvSpPr/>
            <p:nvPr/>
          </p:nvSpPr>
          <p:spPr>
            <a:xfrm>
              <a:off x="3458654" y="8412670"/>
              <a:ext cx="86664" cy="154127"/>
            </a:xfrm>
            <a:prstGeom prst="rect">
              <a:avLst/>
            </a:prstGeom>
            <a:blipFill>
              <a:blip r:embed="rId16" cstate="print"/>
              <a:stretch>
                <a:fillRect/>
              </a:stretch>
            </a:blipFill>
          </p:spPr>
          <p:txBody>
            <a:bodyPr wrap="square" lIns="0" tIns="0" rIns="0" bIns="0" rtlCol="0"/>
            <a:lstStyle/>
            <a:p>
              <a:endParaRPr/>
            </a:p>
          </p:txBody>
        </p:sp>
        <p:sp>
          <p:nvSpPr>
            <p:cNvPr id="50" name="object 50"/>
            <p:cNvSpPr/>
            <p:nvPr/>
          </p:nvSpPr>
          <p:spPr>
            <a:xfrm>
              <a:off x="3571125" y="8410155"/>
              <a:ext cx="208495" cy="158927"/>
            </a:xfrm>
            <a:prstGeom prst="rect">
              <a:avLst/>
            </a:prstGeom>
            <a:blipFill>
              <a:blip r:embed="rId17" cstate="print"/>
              <a:stretch>
                <a:fillRect/>
              </a:stretch>
            </a:blipFill>
          </p:spPr>
          <p:txBody>
            <a:bodyPr wrap="square" lIns="0" tIns="0" rIns="0" bIns="0" rtlCol="0"/>
            <a:lstStyle/>
            <a:p>
              <a:endParaRPr/>
            </a:p>
          </p:txBody>
        </p:sp>
      </p:grpSp>
      <p:sp>
        <p:nvSpPr>
          <p:cNvPr id="51" name="object 51"/>
          <p:cNvSpPr/>
          <p:nvPr/>
        </p:nvSpPr>
        <p:spPr>
          <a:xfrm>
            <a:off x="565023" y="8905887"/>
            <a:ext cx="1134605" cy="529856"/>
          </a:xfrm>
          <a:prstGeom prst="rect">
            <a:avLst/>
          </a:prstGeom>
          <a:blipFill>
            <a:blip r:embed="rId18" cstate="print"/>
            <a:stretch>
              <a:fillRect/>
            </a:stretch>
          </a:blipFill>
        </p:spPr>
        <p:txBody>
          <a:bodyPr wrap="square" lIns="0" tIns="0" rIns="0" bIns="0" rtlCol="0"/>
          <a:lstStyle/>
          <a:p>
            <a:endParaRPr/>
          </a:p>
        </p:txBody>
      </p:sp>
      <p:sp>
        <p:nvSpPr>
          <p:cNvPr id="52" name="object 52"/>
          <p:cNvSpPr/>
          <p:nvPr/>
        </p:nvSpPr>
        <p:spPr>
          <a:xfrm>
            <a:off x="2035365" y="8642925"/>
            <a:ext cx="1111242" cy="1111242"/>
          </a:xfrm>
          <a:prstGeom prst="rect">
            <a:avLst/>
          </a:prstGeom>
          <a:blipFill>
            <a:blip r:embed="rId19" cstate="print"/>
            <a:stretch>
              <a:fillRect/>
            </a:stretch>
          </a:blipFill>
        </p:spPr>
        <p:txBody>
          <a:bodyPr wrap="square" lIns="0" tIns="0" rIns="0" bIns="0" rtlCol="0"/>
          <a:lstStyle/>
          <a:p>
            <a:endParaRPr/>
          </a:p>
        </p:txBody>
      </p:sp>
      <p:sp>
        <p:nvSpPr>
          <p:cNvPr id="53" name="object 53"/>
          <p:cNvSpPr/>
          <p:nvPr/>
        </p:nvSpPr>
        <p:spPr>
          <a:xfrm>
            <a:off x="3520986" y="8931923"/>
            <a:ext cx="608702" cy="608702"/>
          </a:xfrm>
          <a:prstGeom prst="rect">
            <a:avLst/>
          </a:prstGeom>
          <a:blipFill>
            <a:blip r:embed="rId20" cstate="print"/>
            <a:stretch>
              <a:fillRect/>
            </a:stretch>
          </a:blipFill>
        </p:spPr>
        <p:txBody>
          <a:bodyPr wrap="square" lIns="0" tIns="0" rIns="0" bIns="0" rtlCol="0"/>
          <a:lstStyle/>
          <a:p>
            <a:endParaRPr/>
          </a:p>
        </p:txBody>
      </p:sp>
      <p:sp>
        <p:nvSpPr>
          <p:cNvPr id="54" name="object 54"/>
          <p:cNvSpPr/>
          <p:nvPr/>
        </p:nvSpPr>
        <p:spPr>
          <a:xfrm>
            <a:off x="4461167" y="9051156"/>
            <a:ext cx="2715882" cy="370224"/>
          </a:xfrm>
          <a:prstGeom prst="rect">
            <a:avLst/>
          </a:prstGeom>
          <a:blipFill>
            <a:blip r:embed="rId21" cstate="print"/>
            <a:stretch>
              <a:fillRect/>
            </a:stretch>
          </a:blipFill>
        </p:spPr>
        <p:txBody>
          <a:bodyPr wrap="square" lIns="0" tIns="0" rIns="0" bIns="0" rtlCol="0"/>
          <a:lstStyle/>
          <a:p>
            <a:endParaRPr/>
          </a:p>
        </p:txBody>
      </p:sp>
      <p:grpSp>
        <p:nvGrpSpPr>
          <p:cNvPr id="58" name="object 58"/>
          <p:cNvGrpSpPr/>
          <p:nvPr/>
        </p:nvGrpSpPr>
        <p:grpSpPr>
          <a:xfrm>
            <a:off x="744748" y="9689637"/>
            <a:ext cx="777875" cy="105410"/>
            <a:chOff x="744748" y="9689637"/>
            <a:chExt cx="777875" cy="105410"/>
          </a:xfrm>
        </p:grpSpPr>
        <p:sp>
          <p:nvSpPr>
            <p:cNvPr id="59" name="object 59"/>
            <p:cNvSpPr/>
            <p:nvPr/>
          </p:nvSpPr>
          <p:spPr>
            <a:xfrm>
              <a:off x="744748" y="9689637"/>
              <a:ext cx="381741" cy="105096"/>
            </a:xfrm>
            <a:prstGeom prst="rect">
              <a:avLst/>
            </a:prstGeom>
            <a:blipFill>
              <a:blip r:embed="rId22" cstate="print"/>
              <a:stretch>
                <a:fillRect/>
              </a:stretch>
            </a:blipFill>
          </p:spPr>
          <p:txBody>
            <a:bodyPr wrap="square" lIns="0" tIns="0" rIns="0" bIns="0" rtlCol="0"/>
            <a:lstStyle/>
            <a:p>
              <a:endParaRPr/>
            </a:p>
          </p:txBody>
        </p:sp>
        <p:sp>
          <p:nvSpPr>
            <p:cNvPr id="60" name="object 60"/>
            <p:cNvSpPr/>
            <p:nvPr/>
          </p:nvSpPr>
          <p:spPr>
            <a:xfrm>
              <a:off x="1146335" y="9717663"/>
              <a:ext cx="63500" cy="75565"/>
            </a:xfrm>
            <a:custGeom>
              <a:avLst/>
              <a:gdLst/>
              <a:ahLst/>
              <a:cxnLst/>
              <a:rect l="l" t="t" r="r" b="b"/>
              <a:pathLst>
                <a:path w="63500" h="75565">
                  <a:moveTo>
                    <a:pt x="37312" y="0"/>
                  </a:moveTo>
                  <a:lnTo>
                    <a:pt x="28880" y="1179"/>
                  </a:lnTo>
                  <a:lnTo>
                    <a:pt x="21932" y="4298"/>
                  </a:lnTo>
                  <a:lnTo>
                    <a:pt x="16585" y="8733"/>
                  </a:lnTo>
                  <a:lnTo>
                    <a:pt x="12954" y="13855"/>
                  </a:lnTo>
                  <a:lnTo>
                    <a:pt x="12649" y="13855"/>
                  </a:lnTo>
                  <a:lnTo>
                    <a:pt x="11887" y="1676"/>
                  </a:lnTo>
                  <a:lnTo>
                    <a:pt x="0" y="1676"/>
                  </a:lnTo>
                  <a:lnTo>
                    <a:pt x="444" y="7759"/>
                  </a:lnTo>
                  <a:lnTo>
                    <a:pt x="622" y="21628"/>
                  </a:lnTo>
                  <a:lnTo>
                    <a:pt x="622" y="75387"/>
                  </a:lnTo>
                  <a:lnTo>
                    <a:pt x="14020" y="75387"/>
                  </a:lnTo>
                  <a:lnTo>
                    <a:pt x="14020" y="28778"/>
                  </a:lnTo>
                  <a:lnTo>
                    <a:pt x="14312" y="26504"/>
                  </a:lnTo>
                  <a:lnTo>
                    <a:pt x="17221" y="17360"/>
                  </a:lnTo>
                  <a:lnTo>
                    <a:pt x="24066" y="11112"/>
                  </a:lnTo>
                  <a:lnTo>
                    <a:pt x="32893" y="11112"/>
                  </a:lnTo>
                  <a:lnTo>
                    <a:pt x="40896" y="12846"/>
                  </a:lnTo>
                  <a:lnTo>
                    <a:pt x="46170" y="17551"/>
                  </a:lnTo>
                  <a:lnTo>
                    <a:pt x="49073" y="24485"/>
                  </a:lnTo>
                  <a:lnTo>
                    <a:pt x="49961" y="32905"/>
                  </a:lnTo>
                  <a:lnTo>
                    <a:pt x="49961" y="75387"/>
                  </a:lnTo>
                  <a:lnTo>
                    <a:pt x="63347" y="75387"/>
                  </a:lnTo>
                  <a:lnTo>
                    <a:pt x="63347" y="31381"/>
                  </a:lnTo>
                  <a:lnTo>
                    <a:pt x="60715" y="15805"/>
                  </a:lnTo>
                  <a:lnTo>
                    <a:pt x="54159" y="6203"/>
                  </a:lnTo>
                  <a:lnTo>
                    <a:pt x="45688" y="1345"/>
                  </a:lnTo>
                  <a:lnTo>
                    <a:pt x="37312" y="0"/>
                  </a:lnTo>
                  <a:close/>
                </a:path>
              </a:pathLst>
            </a:custGeom>
            <a:solidFill>
              <a:srgbClr val="58595B"/>
            </a:solidFill>
          </p:spPr>
          <p:txBody>
            <a:bodyPr wrap="square" lIns="0" tIns="0" rIns="0" bIns="0" rtlCol="0"/>
            <a:lstStyle/>
            <a:p>
              <a:endParaRPr/>
            </a:p>
          </p:txBody>
        </p:sp>
        <p:sp>
          <p:nvSpPr>
            <p:cNvPr id="61" name="object 61"/>
            <p:cNvSpPr/>
            <p:nvPr/>
          </p:nvSpPr>
          <p:spPr>
            <a:xfrm>
              <a:off x="1253312" y="9690239"/>
              <a:ext cx="110642" cy="102819"/>
            </a:xfrm>
            <a:prstGeom prst="rect">
              <a:avLst/>
            </a:prstGeom>
            <a:blipFill>
              <a:blip r:embed="rId23" cstate="print"/>
              <a:stretch>
                <a:fillRect/>
              </a:stretch>
            </a:blipFill>
          </p:spPr>
          <p:txBody>
            <a:bodyPr wrap="square" lIns="0" tIns="0" rIns="0" bIns="0" rtlCol="0"/>
            <a:lstStyle/>
            <a:p>
              <a:endParaRPr/>
            </a:p>
          </p:txBody>
        </p:sp>
        <p:sp>
          <p:nvSpPr>
            <p:cNvPr id="62" name="object 62"/>
            <p:cNvSpPr/>
            <p:nvPr/>
          </p:nvSpPr>
          <p:spPr>
            <a:xfrm>
              <a:off x="1383919" y="9717657"/>
              <a:ext cx="138201" cy="77076"/>
            </a:xfrm>
            <a:prstGeom prst="rect">
              <a:avLst/>
            </a:prstGeom>
            <a:blipFill>
              <a:blip r:embed="rId24" cstate="print"/>
              <a:stretch>
                <a:fillRect/>
              </a:stretch>
            </a:blipFill>
          </p:spPr>
          <p:txBody>
            <a:bodyPr wrap="square" lIns="0" tIns="0" rIns="0" bIns="0" rtlCol="0"/>
            <a:lstStyle/>
            <a:p>
              <a:endParaRPr/>
            </a:p>
          </p:txBody>
        </p:sp>
      </p:grpSp>
      <p:grpSp>
        <p:nvGrpSpPr>
          <p:cNvPr id="63" name="object 63"/>
          <p:cNvGrpSpPr/>
          <p:nvPr/>
        </p:nvGrpSpPr>
        <p:grpSpPr>
          <a:xfrm>
            <a:off x="2308415" y="9684908"/>
            <a:ext cx="563245" cy="109855"/>
            <a:chOff x="2308415" y="9684908"/>
            <a:chExt cx="563245" cy="109855"/>
          </a:xfrm>
        </p:grpSpPr>
        <p:sp>
          <p:nvSpPr>
            <p:cNvPr id="64" name="object 64"/>
            <p:cNvSpPr/>
            <p:nvPr/>
          </p:nvSpPr>
          <p:spPr>
            <a:xfrm>
              <a:off x="2308415" y="9690391"/>
              <a:ext cx="177812" cy="104341"/>
            </a:xfrm>
            <a:prstGeom prst="rect">
              <a:avLst/>
            </a:prstGeom>
            <a:blipFill>
              <a:blip r:embed="rId25" cstate="print"/>
              <a:stretch>
                <a:fillRect/>
              </a:stretch>
            </a:blipFill>
          </p:spPr>
          <p:txBody>
            <a:bodyPr wrap="square" lIns="0" tIns="0" rIns="0" bIns="0" rtlCol="0"/>
            <a:lstStyle/>
            <a:p>
              <a:endParaRPr/>
            </a:p>
          </p:txBody>
        </p:sp>
        <p:sp>
          <p:nvSpPr>
            <p:cNvPr id="65" name="object 65"/>
            <p:cNvSpPr/>
            <p:nvPr/>
          </p:nvSpPr>
          <p:spPr>
            <a:xfrm>
              <a:off x="2506700" y="9684908"/>
              <a:ext cx="364921" cy="109675"/>
            </a:xfrm>
            <a:prstGeom prst="rect">
              <a:avLst/>
            </a:prstGeom>
            <a:blipFill>
              <a:blip r:embed="rId26" cstate="print"/>
              <a:stretch>
                <a:fillRect/>
              </a:stretch>
            </a:blipFill>
          </p:spPr>
          <p:txBody>
            <a:bodyPr wrap="square" lIns="0" tIns="0" rIns="0" bIns="0" rtlCol="0"/>
            <a:lstStyle/>
            <a:p>
              <a:endParaRPr/>
            </a:p>
          </p:txBody>
        </p:sp>
      </p:grpSp>
      <p:grpSp>
        <p:nvGrpSpPr>
          <p:cNvPr id="66" name="object 66"/>
          <p:cNvGrpSpPr/>
          <p:nvPr/>
        </p:nvGrpSpPr>
        <p:grpSpPr>
          <a:xfrm>
            <a:off x="3337280" y="9684905"/>
            <a:ext cx="478155" cy="109855"/>
            <a:chOff x="3337280" y="9684905"/>
            <a:chExt cx="478155" cy="109855"/>
          </a:xfrm>
        </p:grpSpPr>
        <p:sp>
          <p:nvSpPr>
            <p:cNvPr id="67" name="object 67"/>
            <p:cNvSpPr/>
            <p:nvPr/>
          </p:nvSpPr>
          <p:spPr>
            <a:xfrm>
              <a:off x="3337280" y="9689317"/>
              <a:ext cx="444207" cy="105416"/>
            </a:xfrm>
            <a:prstGeom prst="rect">
              <a:avLst/>
            </a:prstGeom>
            <a:blipFill>
              <a:blip r:embed="rId27" cstate="print"/>
              <a:stretch>
                <a:fillRect/>
              </a:stretch>
            </a:blipFill>
          </p:spPr>
          <p:txBody>
            <a:bodyPr wrap="square" lIns="0" tIns="0" rIns="0" bIns="0" rtlCol="0"/>
            <a:lstStyle/>
            <a:p>
              <a:endParaRPr/>
            </a:p>
          </p:txBody>
        </p:sp>
        <p:sp>
          <p:nvSpPr>
            <p:cNvPr id="68" name="object 68"/>
            <p:cNvSpPr/>
            <p:nvPr/>
          </p:nvSpPr>
          <p:spPr>
            <a:xfrm>
              <a:off x="3801948" y="9684905"/>
              <a:ext cx="13970" cy="108585"/>
            </a:xfrm>
            <a:custGeom>
              <a:avLst/>
              <a:gdLst/>
              <a:ahLst/>
              <a:cxnLst/>
              <a:rect l="l" t="t" r="r" b="b"/>
              <a:pathLst>
                <a:path w="13970" h="108584">
                  <a:moveTo>
                    <a:pt x="13398" y="0"/>
                  </a:moveTo>
                  <a:lnTo>
                    <a:pt x="0" y="0"/>
                  </a:lnTo>
                  <a:lnTo>
                    <a:pt x="0" y="108153"/>
                  </a:lnTo>
                  <a:lnTo>
                    <a:pt x="13398" y="108153"/>
                  </a:lnTo>
                  <a:lnTo>
                    <a:pt x="13398" y="0"/>
                  </a:lnTo>
                  <a:close/>
                </a:path>
              </a:pathLst>
            </a:custGeom>
            <a:solidFill>
              <a:srgbClr val="58595B"/>
            </a:solidFill>
          </p:spPr>
          <p:txBody>
            <a:bodyPr wrap="square" lIns="0" tIns="0" rIns="0" bIns="0" rtlCol="0"/>
            <a:lstStyle/>
            <a:p>
              <a:endParaRPr/>
            </a:p>
          </p:txBody>
        </p:sp>
      </p:grpSp>
      <p:sp>
        <p:nvSpPr>
          <p:cNvPr id="69" name="object 69"/>
          <p:cNvSpPr/>
          <p:nvPr/>
        </p:nvSpPr>
        <p:spPr>
          <a:xfrm>
            <a:off x="3870668" y="9684905"/>
            <a:ext cx="443890" cy="109678"/>
          </a:xfrm>
          <a:prstGeom prst="rect">
            <a:avLst/>
          </a:prstGeom>
          <a:blipFill>
            <a:blip r:embed="rId28" cstate="print"/>
            <a:stretch>
              <a:fillRect/>
            </a:stretch>
          </a:blipFill>
        </p:spPr>
        <p:txBody>
          <a:bodyPr wrap="square" lIns="0" tIns="0" rIns="0" bIns="0" rtlCol="0"/>
          <a:lstStyle/>
          <a:p>
            <a:endParaRPr/>
          </a:p>
        </p:txBody>
      </p:sp>
      <p:sp>
        <p:nvSpPr>
          <p:cNvPr id="70" name="object 70"/>
          <p:cNvSpPr/>
          <p:nvPr/>
        </p:nvSpPr>
        <p:spPr>
          <a:xfrm>
            <a:off x="5309704" y="9690226"/>
            <a:ext cx="222326" cy="104498"/>
          </a:xfrm>
          <a:prstGeom prst="rect">
            <a:avLst/>
          </a:prstGeom>
          <a:blipFill>
            <a:blip r:embed="rId29" cstate="print"/>
            <a:stretch>
              <a:fillRect/>
            </a:stretch>
          </a:blipFill>
        </p:spPr>
        <p:txBody>
          <a:bodyPr wrap="square" lIns="0" tIns="0" rIns="0" bIns="0" rtlCol="0"/>
          <a:lstStyle/>
          <a:p>
            <a:endParaRPr/>
          </a:p>
        </p:txBody>
      </p:sp>
      <p:sp>
        <p:nvSpPr>
          <p:cNvPr id="71" name="object 71"/>
          <p:cNvSpPr/>
          <p:nvPr/>
        </p:nvSpPr>
        <p:spPr>
          <a:xfrm>
            <a:off x="5577624" y="9690226"/>
            <a:ext cx="751840" cy="104775"/>
          </a:xfrm>
          <a:custGeom>
            <a:avLst/>
            <a:gdLst/>
            <a:ahLst/>
            <a:cxnLst/>
            <a:rect l="l" t="t" r="r" b="b"/>
            <a:pathLst>
              <a:path w="751839" h="104775">
                <a:moveTo>
                  <a:pt x="85890" y="102819"/>
                </a:moveTo>
                <a:lnTo>
                  <a:pt x="74866" y="70523"/>
                </a:lnTo>
                <a:lnTo>
                  <a:pt x="71348" y="60185"/>
                </a:lnTo>
                <a:lnTo>
                  <a:pt x="58013" y="21094"/>
                </a:lnTo>
                <a:lnTo>
                  <a:pt x="58013" y="60185"/>
                </a:lnTo>
                <a:lnTo>
                  <a:pt x="27101" y="60185"/>
                </a:lnTo>
                <a:lnTo>
                  <a:pt x="37147" y="30467"/>
                </a:lnTo>
                <a:lnTo>
                  <a:pt x="39141" y="24244"/>
                </a:lnTo>
                <a:lnTo>
                  <a:pt x="40843" y="17843"/>
                </a:lnTo>
                <a:lnTo>
                  <a:pt x="42341" y="11887"/>
                </a:lnTo>
                <a:lnTo>
                  <a:pt x="42633" y="11887"/>
                </a:lnTo>
                <a:lnTo>
                  <a:pt x="44196" y="17995"/>
                </a:lnTo>
                <a:lnTo>
                  <a:pt x="45681" y="23926"/>
                </a:lnTo>
                <a:lnTo>
                  <a:pt x="58013" y="60185"/>
                </a:lnTo>
                <a:lnTo>
                  <a:pt x="58013" y="21094"/>
                </a:lnTo>
                <a:lnTo>
                  <a:pt x="54876" y="11887"/>
                </a:lnTo>
                <a:lnTo>
                  <a:pt x="50876" y="152"/>
                </a:lnTo>
                <a:lnTo>
                  <a:pt x="34874" y="152"/>
                </a:lnTo>
                <a:lnTo>
                  <a:pt x="0" y="102819"/>
                </a:lnTo>
                <a:lnTo>
                  <a:pt x="13690" y="102819"/>
                </a:lnTo>
                <a:lnTo>
                  <a:pt x="24358" y="70523"/>
                </a:lnTo>
                <a:lnTo>
                  <a:pt x="60769" y="70523"/>
                </a:lnTo>
                <a:lnTo>
                  <a:pt x="71729" y="102819"/>
                </a:lnTo>
                <a:lnTo>
                  <a:pt x="85890" y="102819"/>
                </a:lnTo>
                <a:close/>
              </a:path>
              <a:path w="751839" h="104775">
                <a:moveTo>
                  <a:pt x="162864" y="102819"/>
                </a:moveTo>
                <a:lnTo>
                  <a:pt x="162420" y="97040"/>
                </a:lnTo>
                <a:lnTo>
                  <a:pt x="162242" y="82727"/>
                </a:lnTo>
                <a:lnTo>
                  <a:pt x="162242" y="29095"/>
                </a:lnTo>
                <a:lnTo>
                  <a:pt x="148844" y="29095"/>
                </a:lnTo>
                <a:lnTo>
                  <a:pt x="148844" y="76771"/>
                </a:lnTo>
                <a:lnTo>
                  <a:pt x="148399" y="79209"/>
                </a:lnTo>
                <a:lnTo>
                  <a:pt x="145199" y="87147"/>
                </a:lnTo>
                <a:lnTo>
                  <a:pt x="138950" y="93395"/>
                </a:lnTo>
                <a:lnTo>
                  <a:pt x="129971" y="93395"/>
                </a:lnTo>
                <a:lnTo>
                  <a:pt x="122237" y="91706"/>
                </a:lnTo>
                <a:lnTo>
                  <a:pt x="117157" y="86918"/>
                </a:lnTo>
                <a:lnTo>
                  <a:pt x="114350" y="79514"/>
                </a:lnTo>
                <a:lnTo>
                  <a:pt x="113499" y="69926"/>
                </a:lnTo>
                <a:lnTo>
                  <a:pt x="113499" y="29095"/>
                </a:lnTo>
                <a:lnTo>
                  <a:pt x="100101" y="29095"/>
                </a:lnTo>
                <a:lnTo>
                  <a:pt x="100101" y="72212"/>
                </a:lnTo>
                <a:lnTo>
                  <a:pt x="102438" y="88188"/>
                </a:lnTo>
                <a:lnTo>
                  <a:pt x="108483" y="98069"/>
                </a:lnTo>
                <a:lnTo>
                  <a:pt x="116687" y="103111"/>
                </a:lnTo>
                <a:lnTo>
                  <a:pt x="125552" y="104508"/>
                </a:lnTo>
                <a:lnTo>
                  <a:pt x="134391" y="103212"/>
                </a:lnTo>
                <a:lnTo>
                  <a:pt x="141325" y="99885"/>
                </a:lnTo>
                <a:lnTo>
                  <a:pt x="146469" y="95453"/>
                </a:lnTo>
                <a:lnTo>
                  <a:pt x="149910" y="90792"/>
                </a:lnTo>
                <a:lnTo>
                  <a:pt x="150215" y="90792"/>
                </a:lnTo>
                <a:lnTo>
                  <a:pt x="150977" y="102819"/>
                </a:lnTo>
                <a:lnTo>
                  <a:pt x="162864" y="102819"/>
                </a:lnTo>
                <a:close/>
              </a:path>
              <a:path w="751839" h="104775">
                <a:moveTo>
                  <a:pt x="219887" y="29108"/>
                </a:moveTo>
                <a:lnTo>
                  <a:pt x="200685" y="29108"/>
                </a:lnTo>
                <a:lnTo>
                  <a:pt x="200685" y="7950"/>
                </a:lnTo>
                <a:lnTo>
                  <a:pt x="187591" y="11442"/>
                </a:lnTo>
                <a:lnTo>
                  <a:pt x="187591" y="29108"/>
                </a:lnTo>
                <a:lnTo>
                  <a:pt x="176149" y="29108"/>
                </a:lnTo>
                <a:lnTo>
                  <a:pt x="176149" y="39331"/>
                </a:lnTo>
                <a:lnTo>
                  <a:pt x="187591" y="39331"/>
                </a:lnTo>
                <a:lnTo>
                  <a:pt x="187591" y="88214"/>
                </a:lnTo>
                <a:lnTo>
                  <a:pt x="188950" y="94767"/>
                </a:lnTo>
                <a:lnTo>
                  <a:pt x="192773" y="98704"/>
                </a:lnTo>
                <a:lnTo>
                  <a:pt x="195973" y="102387"/>
                </a:lnTo>
                <a:lnTo>
                  <a:pt x="200977" y="104368"/>
                </a:lnTo>
                <a:lnTo>
                  <a:pt x="212420" y="104368"/>
                </a:lnTo>
                <a:lnTo>
                  <a:pt x="216535" y="103593"/>
                </a:lnTo>
                <a:lnTo>
                  <a:pt x="219113" y="102527"/>
                </a:lnTo>
                <a:lnTo>
                  <a:pt x="218490" y="92481"/>
                </a:lnTo>
                <a:lnTo>
                  <a:pt x="214223" y="93408"/>
                </a:lnTo>
                <a:lnTo>
                  <a:pt x="203263" y="93408"/>
                </a:lnTo>
                <a:lnTo>
                  <a:pt x="200685" y="88214"/>
                </a:lnTo>
                <a:lnTo>
                  <a:pt x="200685" y="39331"/>
                </a:lnTo>
                <a:lnTo>
                  <a:pt x="219887" y="39331"/>
                </a:lnTo>
                <a:lnTo>
                  <a:pt x="219887" y="29108"/>
                </a:lnTo>
                <a:close/>
              </a:path>
              <a:path w="751839" h="104775">
                <a:moveTo>
                  <a:pt x="301688" y="65366"/>
                </a:moveTo>
                <a:lnTo>
                  <a:pt x="299123" y="49923"/>
                </a:lnTo>
                <a:lnTo>
                  <a:pt x="291884" y="37947"/>
                </a:lnTo>
                <a:lnTo>
                  <a:pt x="291211" y="37490"/>
                </a:lnTo>
                <a:lnTo>
                  <a:pt x="287909" y="35204"/>
                </a:lnTo>
                <a:lnTo>
                  <a:pt x="287909" y="65366"/>
                </a:lnTo>
                <a:lnTo>
                  <a:pt x="287858" y="66586"/>
                </a:lnTo>
                <a:lnTo>
                  <a:pt x="286270" y="77292"/>
                </a:lnTo>
                <a:lnTo>
                  <a:pt x="281584" y="86360"/>
                </a:lnTo>
                <a:lnTo>
                  <a:pt x="274485" y="92316"/>
                </a:lnTo>
                <a:lnTo>
                  <a:pt x="265607" y="94462"/>
                </a:lnTo>
                <a:lnTo>
                  <a:pt x="256578" y="92303"/>
                </a:lnTo>
                <a:lnTo>
                  <a:pt x="249491" y="86334"/>
                </a:lnTo>
                <a:lnTo>
                  <a:pt x="244856" y="77355"/>
                </a:lnTo>
                <a:lnTo>
                  <a:pt x="243268" y="66586"/>
                </a:lnTo>
                <a:lnTo>
                  <a:pt x="243293" y="65366"/>
                </a:lnTo>
                <a:lnTo>
                  <a:pt x="276034" y="40157"/>
                </a:lnTo>
                <a:lnTo>
                  <a:pt x="287909" y="65366"/>
                </a:lnTo>
                <a:lnTo>
                  <a:pt x="287909" y="35204"/>
                </a:lnTo>
                <a:lnTo>
                  <a:pt x="280682" y="30200"/>
                </a:lnTo>
                <a:lnTo>
                  <a:pt x="266204" y="27444"/>
                </a:lnTo>
                <a:lnTo>
                  <a:pt x="251879" y="30086"/>
                </a:lnTo>
                <a:lnTo>
                  <a:pt x="240271" y="37757"/>
                </a:lnTo>
                <a:lnTo>
                  <a:pt x="232498" y="50050"/>
                </a:lnTo>
                <a:lnTo>
                  <a:pt x="229666" y="66586"/>
                </a:lnTo>
                <a:lnTo>
                  <a:pt x="232371" y="82334"/>
                </a:lnTo>
                <a:lnTo>
                  <a:pt x="239839" y="94272"/>
                </a:lnTo>
                <a:lnTo>
                  <a:pt x="251053" y="101854"/>
                </a:lnTo>
                <a:lnTo>
                  <a:pt x="264985" y="104508"/>
                </a:lnTo>
                <a:lnTo>
                  <a:pt x="278231" y="102222"/>
                </a:lnTo>
                <a:lnTo>
                  <a:pt x="290017" y="95161"/>
                </a:lnTo>
                <a:lnTo>
                  <a:pt x="290499" y="94462"/>
                </a:lnTo>
                <a:lnTo>
                  <a:pt x="298450" y="82981"/>
                </a:lnTo>
                <a:lnTo>
                  <a:pt x="301688" y="65366"/>
                </a:lnTo>
                <a:close/>
              </a:path>
              <a:path w="751839" h="104775">
                <a:moveTo>
                  <a:pt x="423900" y="59410"/>
                </a:moveTo>
                <a:lnTo>
                  <a:pt x="421474" y="43624"/>
                </a:lnTo>
                <a:lnTo>
                  <a:pt x="415429" y="33845"/>
                </a:lnTo>
                <a:lnTo>
                  <a:pt x="407555" y="28841"/>
                </a:lnTo>
                <a:lnTo>
                  <a:pt x="399669" y="27444"/>
                </a:lnTo>
                <a:lnTo>
                  <a:pt x="392671" y="27444"/>
                </a:lnTo>
                <a:lnTo>
                  <a:pt x="387781" y="29248"/>
                </a:lnTo>
                <a:lnTo>
                  <a:pt x="380314" y="34912"/>
                </a:lnTo>
                <a:lnTo>
                  <a:pt x="377444" y="38087"/>
                </a:lnTo>
                <a:lnTo>
                  <a:pt x="375158" y="42202"/>
                </a:lnTo>
                <a:lnTo>
                  <a:pt x="374840" y="42202"/>
                </a:lnTo>
                <a:lnTo>
                  <a:pt x="371640" y="36233"/>
                </a:lnTo>
                <a:lnTo>
                  <a:pt x="366966" y="31559"/>
                </a:lnTo>
                <a:lnTo>
                  <a:pt x="361010" y="28524"/>
                </a:lnTo>
                <a:lnTo>
                  <a:pt x="353974" y="27444"/>
                </a:lnTo>
                <a:lnTo>
                  <a:pt x="345795" y="28575"/>
                </a:lnTo>
                <a:lnTo>
                  <a:pt x="339369" y="31597"/>
                </a:lnTo>
                <a:lnTo>
                  <a:pt x="334467" y="35915"/>
                </a:lnTo>
                <a:lnTo>
                  <a:pt x="330835" y="40982"/>
                </a:lnTo>
                <a:lnTo>
                  <a:pt x="330365" y="40982"/>
                </a:lnTo>
                <a:lnTo>
                  <a:pt x="329768" y="29108"/>
                </a:lnTo>
                <a:lnTo>
                  <a:pt x="318033" y="29108"/>
                </a:lnTo>
                <a:lnTo>
                  <a:pt x="318477" y="35204"/>
                </a:lnTo>
                <a:lnTo>
                  <a:pt x="318655" y="49072"/>
                </a:lnTo>
                <a:lnTo>
                  <a:pt x="318655" y="102819"/>
                </a:lnTo>
                <a:lnTo>
                  <a:pt x="331749" y="102819"/>
                </a:lnTo>
                <a:lnTo>
                  <a:pt x="331749" y="56070"/>
                </a:lnTo>
                <a:lnTo>
                  <a:pt x="332054" y="53784"/>
                </a:lnTo>
                <a:lnTo>
                  <a:pt x="334949" y="45110"/>
                </a:lnTo>
                <a:lnTo>
                  <a:pt x="341033" y="38404"/>
                </a:lnTo>
                <a:lnTo>
                  <a:pt x="349415" y="38404"/>
                </a:lnTo>
                <a:lnTo>
                  <a:pt x="356108" y="39916"/>
                </a:lnTo>
                <a:lnTo>
                  <a:pt x="360921" y="44132"/>
                </a:lnTo>
                <a:lnTo>
                  <a:pt x="363816" y="50546"/>
                </a:lnTo>
                <a:lnTo>
                  <a:pt x="364794" y="58648"/>
                </a:lnTo>
                <a:lnTo>
                  <a:pt x="364794" y="102819"/>
                </a:lnTo>
                <a:lnTo>
                  <a:pt x="377888" y="102819"/>
                </a:lnTo>
                <a:lnTo>
                  <a:pt x="377888" y="54851"/>
                </a:lnTo>
                <a:lnTo>
                  <a:pt x="378358" y="52425"/>
                </a:lnTo>
                <a:lnTo>
                  <a:pt x="381241" y="44043"/>
                </a:lnTo>
                <a:lnTo>
                  <a:pt x="387184" y="38404"/>
                </a:lnTo>
                <a:lnTo>
                  <a:pt x="394804" y="38404"/>
                </a:lnTo>
                <a:lnTo>
                  <a:pt x="401866" y="39954"/>
                </a:lnTo>
                <a:lnTo>
                  <a:pt x="406857" y="44437"/>
                </a:lnTo>
                <a:lnTo>
                  <a:pt x="409816" y="51574"/>
                </a:lnTo>
                <a:lnTo>
                  <a:pt x="410806" y="61099"/>
                </a:lnTo>
                <a:lnTo>
                  <a:pt x="410806" y="102819"/>
                </a:lnTo>
                <a:lnTo>
                  <a:pt x="423900" y="102819"/>
                </a:lnTo>
                <a:lnTo>
                  <a:pt x="423900" y="59410"/>
                </a:lnTo>
                <a:close/>
              </a:path>
              <a:path w="751839" h="104775">
                <a:moveTo>
                  <a:pt x="498741" y="102819"/>
                </a:moveTo>
                <a:lnTo>
                  <a:pt x="497852" y="97802"/>
                </a:lnTo>
                <a:lnTo>
                  <a:pt x="497624" y="93535"/>
                </a:lnTo>
                <a:lnTo>
                  <a:pt x="497535" y="65214"/>
                </a:lnTo>
                <a:lnTo>
                  <a:pt x="497535" y="57569"/>
                </a:lnTo>
                <a:lnTo>
                  <a:pt x="496316" y="46634"/>
                </a:lnTo>
                <a:lnTo>
                  <a:pt x="492137" y="37338"/>
                </a:lnTo>
                <a:lnTo>
                  <a:pt x="491972" y="36969"/>
                </a:lnTo>
                <a:lnTo>
                  <a:pt x="484581" y="31038"/>
                </a:lnTo>
                <a:lnTo>
                  <a:pt x="484581" y="65214"/>
                </a:lnTo>
                <a:lnTo>
                  <a:pt x="484581" y="79375"/>
                </a:lnTo>
                <a:lnTo>
                  <a:pt x="484289" y="80886"/>
                </a:lnTo>
                <a:lnTo>
                  <a:pt x="481698" y="88506"/>
                </a:lnTo>
                <a:lnTo>
                  <a:pt x="475602" y="94602"/>
                </a:lnTo>
                <a:lnTo>
                  <a:pt x="459155" y="94602"/>
                </a:lnTo>
                <a:lnTo>
                  <a:pt x="453377" y="90487"/>
                </a:lnTo>
                <a:lnTo>
                  <a:pt x="453377" y="81813"/>
                </a:lnTo>
                <a:lnTo>
                  <a:pt x="456196" y="73139"/>
                </a:lnTo>
                <a:lnTo>
                  <a:pt x="463499" y="68033"/>
                </a:lnTo>
                <a:lnTo>
                  <a:pt x="473532" y="65671"/>
                </a:lnTo>
                <a:lnTo>
                  <a:pt x="484581" y="65214"/>
                </a:lnTo>
                <a:lnTo>
                  <a:pt x="484581" y="31038"/>
                </a:lnTo>
                <a:lnTo>
                  <a:pt x="483387" y="30073"/>
                </a:lnTo>
                <a:lnTo>
                  <a:pt x="469506" y="27432"/>
                </a:lnTo>
                <a:lnTo>
                  <a:pt x="460222" y="27432"/>
                </a:lnTo>
                <a:lnTo>
                  <a:pt x="451396" y="30022"/>
                </a:lnTo>
                <a:lnTo>
                  <a:pt x="445287" y="33985"/>
                </a:lnTo>
                <a:lnTo>
                  <a:pt x="448335" y="42811"/>
                </a:lnTo>
                <a:lnTo>
                  <a:pt x="453529" y="39471"/>
                </a:lnTo>
                <a:lnTo>
                  <a:pt x="460667" y="37338"/>
                </a:lnTo>
                <a:lnTo>
                  <a:pt x="482625" y="37338"/>
                </a:lnTo>
                <a:lnTo>
                  <a:pt x="484289" y="48298"/>
                </a:lnTo>
                <a:lnTo>
                  <a:pt x="484289" y="55918"/>
                </a:lnTo>
                <a:lnTo>
                  <a:pt x="465340" y="57632"/>
                </a:lnTo>
                <a:lnTo>
                  <a:pt x="451434" y="62890"/>
                </a:lnTo>
                <a:lnTo>
                  <a:pt x="442874" y="71513"/>
                </a:lnTo>
                <a:lnTo>
                  <a:pt x="439953" y="83324"/>
                </a:lnTo>
                <a:lnTo>
                  <a:pt x="441375" y="91135"/>
                </a:lnTo>
                <a:lnTo>
                  <a:pt x="445630" y="97917"/>
                </a:lnTo>
                <a:lnTo>
                  <a:pt x="452678" y="102704"/>
                </a:lnTo>
                <a:lnTo>
                  <a:pt x="462508" y="104508"/>
                </a:lnTo>
                <a:lnTo>
                  <a:pt x="473024" y="104508"/>
                </a:lnTo>
                <a:lnTo>
                  <a:pt x="480936" y="99326"/>
                </a:lnTo>
                <a:lnTo>
                  <a:pt x="484289" y="94602"/>
                </a:lnTo>
                <a:lnTo>
                  <a:pt x="485051" y="93535"/>
                </a:lnTo>
                <a:lnTo>
                  <a:pt x="485495" y="93535"/>
                </a:lnTo>
                <a:lnTo>
                  <a:pt x="486562" y="102819"/>
                </a:lnTo>
                <a:lnTo>
                  <a:pt x="498741" y="102819"/>
                </a:lnTo>
                <a:close/>
              </a:path>
              <a:path w="751839" h="104775">
                <a:moveTo>
                  <a:pt x="554558" y="29108"/>
                </a:moveTo>
                <a:lnTo>
                  <a:pt x="535355" y="29108"/>
                </a:lnTo>
                <a:lnTo>
                  <a:pt x="535355" y="7950"/>
                </a:lnTo>
                <a:lnTo>
                  <a:pt x="522262" y="11442"/>
                </a:lnTo>
                <a:lnTo>
                  <a:pt x="522262" y="29108"/>
                </a:lnTo>
                <a:lnTo>
                  <a:pt x="510819" y="29108"/>
                </a:lnTo>
                <a:lnTo>
                  <a:pt x="510819" y="39331"/>
                </a:lnTo>
                <a:lnTo>
                  <a:pt x="522262" y="39331"/>
                </a:lnTo>
                <a:lnTo>
                  <a:pt x="522262" y="88214"/>
                </a:lnTo>
                <a:lnTo>
                  <a:pt x="523621" y="94767"/>
                </a:lnTo>
                <a:lnTo>
                  <a:pt x="527443" y="98704"/>
                </a:lnTo>
                <a:lnTo>
                  <a:pt x="530644" y="102387"/>
                </a:lnTo>
                <a:lnTo>
                  <a:pt x="535647" y="104368"/>
                </a:lnTo>
                <a:lnTo>
                  <a:pt x="547090" y="104368"/>
                </a:lnTo>
                <a:lnTo>
                  <a:pt x="551205" y="103593"/>
                </a:lnTo>
                <a:lnTo>
                  <a:pt x="553783" y="102527"/>
                </a:lnTo>
                <a:lnTo>
                  <a:pt x="553161" y="92481"/>
                </a:lnTo>
                <a:lnTo>
                  <a:pt x="548894" y="93408"/>
                </a:lnTo>
                <a:lnTo>
                  <a:pt x="537933" y="93408"/>
                </a:lnTo>
                <a:lnTo>
                  <a:pt x="535355" y="88214"/>
                </a:lnTo>
                <a:lnTo>
                  <a:pt x="535355" y="39331"/>
                </a:lnTo>
                <a:lnTo>
                  <a:pt x="554558" y="39331"/>
                </a:lnTo>
                <a:lnTo>
                  <a:pt x="554558" y="29108"/>
                </a:lnTo>
                <a:close/>
              </a:path>
              <a:path w="751839" h="104775">
                <a:moveTo>
                  <a:pt x="583057" y="29095"/>
                </a:moveTo>
                <a:lnTo>
                  <a:pt x="569658" y="29095"/>
                </a:lnTo>
                <a:lnTo>
                  <a:pt x="569658" y="102831"/>
                </a:lnTo>
                <a:lnTo>
                  <a:pt x="583057" y="102831"/>
                </a:lnTo>
                <a:lnTo>
                  <a:pt x="583057" y="29095"/>
                </a:lnTo>
                <a:close/>
              </a:path>
              <a:path w="751839" h="104775">
                <a:moveTo>
                  <a:pt x="584720" y="12954"/>
                </a:moveTo>
                <a:lnTo>
                  <a:pt x="584568" y="8382"/>
                </a:lnTo>
                <a:lnTo>
                  <a:pt x="584568" y="3670"/>
                </a:lnTo>
                <a:lnTo>
                  <a:pt x="581367" y="0"/>
                </a:lnTo>
                <a:lnTo>
                  <a:pt x="571474" y="0"/>
                </a:lnTo>
                <a:lnTo>
                  <a:pt x="567969" y="3670"/>
                </a:lnTo>
                <a:lnTo>
                  <a:pt x="567969" y="12954"/>
                </a:lnTo>
                <a:lnTo>
                  <a:pt x="571322" y="16624"/>
                </a:lnTo>
                <a:lnTo>
                  <a:pt x="581367" y="16624"/>
                </a:lnTo>
                <a:lnTo>
                  <a:pt x="584720" y="12954"/>
                </a:lnTo>
                <a:close/>
              </a:path>
              <a:path w="751839" h="104775">
                <a:moveTo>
                  <a:pt x="672020" y="65366"/>
                </a:moveTo>
                <a:lnTo>
                  <a:pt x="669442" y="49923"/>
                </a:lnTo>
                <a:lnTo>
                  <a:pt x="662203" y="37947"/>
                </a:lnTo>
                <a:lnTo>
                  <a:pt x="661543" y="37490"/>
                </a:lnTo>
                <a:lnTo>
                  <a:pt x="658241" y="35217"/>
                </a:lnTo>
                <a:lnTo>
                  <a:pt x="658241" y="65366"/>
                </a:lnTo>
                <a:lnTo>
                  <a:pt x="658190" y="66586"/>
                </a:lnTo>
                <a:lnTo>
                  <a:pt x="656602" y="77292"/>
                </a:lnTo>
                <a:lnTo>
                  <a:pt x="651903" y="86360"/>
                </a:lnTo>
                <a:lnTo>
                  <a:pt x="644804" y="92316"/>
                </a:lnTo>
                <a:lnTo>
                  <a:pt x="635914" y="94462"/>
                </a:lnTo>
                <a:lnTo>
                  <a:pt x="626884" y="92303"/>
                </a:lnTo>
                <a:lnTo>
                  <a:pt x="619810" y="86334"/>
                </a:lnTo>
                <a:lnTo>
                  <a:pt x="615188" y="77355"/>
                </a:lnTo>
                <a:lnTo>
                  <a:pt x="613600" y="66586"/>
                </a:lnTo>
                <a:lnTo>
                  <a:pt x="613625" y="65366"/>
                </a:lnTo>
                <a:lnTo>
                  <a:pt x="614845" y="55727"/>
                </a:lnTo>
                <a:lnTo>
                  <a:pt x="618934" y="46545"/>
                </a:lnTo>
                <a:lnTo>
                  <a:pt x="625995" y="39992"/>
                </a:lnTo>
                <a:lnTo>
                  <a:pt x="636231" y="37490"/>
                </a:lnTo>
                <a:lnTo>
                  <a:pt x="646353" y="40157"/>
                </a:lnTo>
                <a:lnTo>
                  <a:pt x="653199" y="46977"/>
                </a:lnTo>
                <a:lnTo>
                  <a:pt x="657072" y="56121"/>
                </a:lnTo>
                <a:lnTo>
                  <a:pt x="658241" y="65366"/>
                </a:lnTo>
                <a:lnTo>
                  <a:pt x="658241" y="35217"/>
                </a:lnTo>
                <a:lnTo>
                  <a:pt x="651002" y="30200"/>
                </a:lnTo>
                <a:lnTo>
                  <a:pt x="636536" y="27444"/>
                </a:lnTo>
                <a:lnTo>
                  <a:pt x="622198" y="30086"/>
                </a:lnTo>
                <a:lnTo>
                  <a:pt x="610590" y="37757"/>
                </a:lnTo>
                <a:lnTo>
                  <a:pt x="602805" y="50050"/>
                </a:lnTo>
                <a:lnTo>
                  <a:pt x="599973" y="66586"/>
                </a:lnTo>
                <a:lnTo>
                  <a:pt x="602678" y="82334"/>
                </a:lnTo>
                <a:lnTo>
                  <a:pt x="610158" y="94272"/>
                </a:lnTo>
                <a:lnTo>
                  <a:pt x="621360" y="101854"/>
                </a:lnTo>
                <a:lnTo>
                  <a:pt x="635317" y="104508"/>
                </a:lnTo>
                <a:lnTo>
                  <a:pt x="648563" y="102222"/>
                </a:lnTo>
                <a:lnTo>
                  <a:pt x="660336" y="95161"/>
                </a:lnTo>
                <a:lnTo>
                  <a:pt x="660819" y="94462"/>
                </a:lnTo>
                <a:lnTo>
                  <a:pt x="668782" y="82981"/>
                </a:lnTo>
                <a:lnTo>
                  <a:pt x="672020" y="65366"/>
                </a:lnTo>
                <a:close/>
              </a:path>
              <a:path w="751839" h="104775">
                <a:moveTo>
                  <a:pt x="751725" y="58826"/>
                </a:moveTo>
                <a:lnTo>
                  <a:pt x="749084" y="43243"/>
                </a:lnTo>
                <a:lnTo>
                  <a:pt x="742518" y="33642"/>
                </a:lnTo>
                <a:lnTo>
                  <a:pt x="734047" y="28790"/>
                </a:lnTo>
                <a:lnTo>
                  <a:pt x="725690" y="27444"/>
                </a:lnTo>
                <a:lnTo>
                  <a:pt x="717257" y="28625"/>
                </a:lnTo>
                <a:lnTo>
                  <a:pt x="710298" y="31737"/>
                </a:lnTo>
                <a:lnTo>
                  <a:pt x="704951" y="36169"/>
                </a:lnTo>
                <a:lnTo>
                  <a:pt x="701306" y="41287"/>
                </a:lnTo>
                <a:lnTo>
                  <a:pt x="701001" y="41287"/>
                </a:lnTo>
                <a:lnTo>
                  <a:pt x="700239" y="29108"/>
                </a:lnTo>
                <a:lnTo>
                  <a:pt x="688352" y="29108"/>
                </a:lnTo>
                <a:lnTo>
                  <a:pt x="688822" y="35204"/>
                </a:lnTo>
                <a:lnTo>
                  <a:pt x="688975" y="102819"/>
                </a:lnTo>
                <a:lnTo>
                  <a:pt x="702373" y="102819"/>
                </a:lnTo>
                <a:lnTo>
                  <a:pt x="702373" y="56210"/>
                </a:lnTo>
                <a:lnTo>
                  <a:pt x="702691" y="53936"/>
                </a:lnTo>
                <a:lnTo>
                  <a:pt x="705573" y="44805"/>
                </a:lnTo>
                <a:lnTo>
                  <a:pt x="712444" y="38557"/>
                </a:lnTo>
                <a:lnTo>
                  <a:pt x="721271" y="38557"/>
                </a:lnTo>
                <a:lnTo>
                  <a:pt x="729259" y="40284"/>
                </a:lnTo>
                <a:lnTo>
                  <a:pt x="734529" y="44983"/>
                </a:lnTo>
                <a:lnTo>
                  <a:pt x="737438" y="51917"/>
                </a:lnTo>
                <a:lnTo>
                  <a:pt x="738339" y="60337"/>
                </a:lnTo>
                <a:lnTo>
                  <a:pt x="738339" y="102819"/>
                </a:lnTo>
                <a:lnTo>
                  <a:pt x="751725" y="102819"/>
                </a:lnTo>
                <a:lnTo>
                  <a:pt x="751725" y="58826"/>
                </a:lnTo>
                <a:close/>
              </a:path>
            </a:pathLst>
          </a:custGeom>
          <a:solidFill>
            <a:srgbClr val="58595B"/>
          </a:solidFill>
        </p:spPr>
        <p:txBody>
          <a:bodyPr wrap="square" lIns="0" tIns="0" rIns="0" bIns="0" rtlCol="0"/>
          <a:lstStyle/>
          <a:p>
            <a:endParaRPr/>
          </a:p>
        </p:txBody>
      </p:sp>
      <p:grpSp>
        <p:nvGrpSpPr>
          <p:cNvPr id="72" name="object 72"/>
          <p:cNvGrpSpPr/>
          <p:nvPr/>
        </p:nvGrpSpPr>
        <p:grpSpPr>
          <a:xfrm>
            <a:off x="0" y="0"/>
            <a:ext cx="15119985" cy="10692130"/>
            <a:chOff x="0" y="0"/>
            <a:chExt cx="15119985" cy="10692130"/>
          </a:xfrm>
        </p:grpSpPr>
        <p:sp>
          <p:nvSpPr>
            <p:cNvPr id="73" name="object 73"/>
            <p:cNvSpPr/>
            <p:nvPr/>
          </p:nvSpPr>
          <p:spPr>
            <a:xfrm>
              <a:off x="7554531" y="0"/>
              <a:ext cx="7560309" cy="10692130"/>
            </a:xfrm>
            <a:custGeom>
              <a:avLst/>
              <a:gdLst/>
              <a:ahLst/>
              <a:cxnLst/>
              <a:rect l="l" t="t" r="r" b="b"/>
              <a:pathLst>
                <a:path w="7560309" h="10692130">
                  <a:moveTo>
                    <a:pt x="7559992" y="10691990"/>
                  </a:moveTo>
                  <a:lnTo>
                    <a:pt x="0" y="10691990"/>
                  </a:lnTo>
                  <a:lnTo>
                    <a:pt x="0" y="0"/>
                  </a:lnTo>
                  <a:lnTo>
                    <a:pt x="7559992" y="0"/>
                  </a:lnTo>
                  <a:lnTo>
                    <a:pt x="7559992" y="10691990"/>
                  </a:lnTo>
                  <a:close/>
                </a:path>
              </a:pathLst>
            </a:custGeom>
            <a:ln w="3594">
              <a:solidFill>
                <a:srgbClr val="A7A9AC"/>
              </a:solidFill>
            </a:ln>
          </p:spPr>
          <p:txBody>
            <a:bodyPr wrap="square" lIns="0" tIns="0" rIns="0" bIns="0" rtlCol="0"/>
            <a:lstStyle/>
            <a:p>
              <a:endParaRPr/>
            </a:p>
          </p:txBody>
        </p:sp>
        <p:sp>
          <p:nvSpPr>
            <p:cNvPr id="74" name="object 74"/>
            <p:cNvSpPr/>
            <p:nvPr/>
          </p:nvSpPr>
          <p:spPr>
            <a:xfrm>
              <a:off x="9802597" y="901597"/>
              <a:ext cx="659765" cy="128905"/>
            </a:xfrm>
            <a:custGeom>
              <a:avLst/>
              <a:gdLst/>
              <a:ahLst/>
              <a:cxnLst/>
              <a:rect l="l" t="t" r="r" b="b"/>
              <a:pathLst>
                <a:path w="659765" h="128905">
                  <a:moveTo>
                    <a:pt x="23304" y="24231"/>
                  </a:moveTo>
                  <a:lnTo>
                    <a:pt x="0" y="24231"/>
                  </a:lnTo>
                  <a:lnTo>
                    <a:pt x="0" y="126885"/>
                  </a:lnTo>
                  <a:lnTo>
                    <a:pt x="23304" y="126885"/>
                  </a:lnTo>
                  <a:lnTo>
                    <a:pt x="23304" y="24231"/>
                  </a:lnTo>
                  <a:close/>
                </a:path>
                <a:path w="659765" h="128905">
                  <a:moveTo>
                    <a:pt x="145364" y="24218"/>
                  </a:moveTo>
                  <a:lnTo>
                    <a:pt x="66459" y="24218"/>
                  </a:lnTo>
                  <a:lnTo>
                    <a:pt x="66459" y="43713"/>
                  </a:lnTo>
                  <a:lnTo>
                    <a:pt x="94018" y="43713"/>
                  </a:lnTo>
                  <a:lnTo>
                    <a:pt x="94018" y="126885"/>
                  </a:lnTo>
                  <a:lnTo>
                    <a:pt x="117335" y="126885"/>
                  </a:lnTo>
                  <a:lnTo>
                    <a:pt x="117335" y="43713"/>
                  </a:lnTo>
                  <a:lnTo>
                    <a:pt x="145364" y="43713"/>
                  </a:lnTo>
                  <a:lnTo>
                    <a:pt x="145364" y="24218"/>
                  </a:lnTo>
                  <a:close/>
                </a:path>
                <a:path w="659765" h="128905">
                  <a:moveTo>
                    <a:pt x="235254" y="126885"/>
                  </a:moveTo>
                  <a:lnTo>
                    <a:pt x="233565" y="122326"/>
                  </a:lnTo>
                  <a:lnTo>
                    <a:pt x="231521" y="115277"/>
                  </a:lnTo>
                  <a:lnTo>
                    <a:pt x="226885" y="97942"/>
                  </a:lnTo>
                  <a:lnTo>
                    <a:pt x="224294" y="88519"/>
                  </a:lnTo>
                  <a:lnTo>
                    <a:pt x="223139" y="86525"/>
                  </a:lnTo>
                  <a:lnTo>
                    <a:pt x="220332" y="81648"/>
                  </a:lnTo>
                  <a:lnTo>
                    <a:pt x="213182" y="78752"/>
                  </a:lnTo>
                  <a:lnTo>
                    <a:pt x="213182" y="78295"/>
                  </a:lnTo>
                  <a:lnTo>
                    <a:pt x="219735" y="74841"/>
                  </a:lnTo>
                  <a:lnTo>
                    <a:pt x="225132" y="69761"/>
                  </a:lnTo>
                  <a:lnTo>
                    <a:pt x="225552" y="69380"/>
                  </a:lnTo>
                  <a:lnTo>
                    <a:pt x="229704" y="62052"/>
                  </a:lnTo>
                  <a:lnTo>
                    <a:pt x="231305" y="53022"/>
                  </a:lnTo>
                  <a:lnTo>
                    <a:pt x="231305" y="43561"/>
                  </a:lnTo>
                  <a:lnTo>
                    <a:pt x="229946" y="40678"/>
                  </a:lnTo>
                  <a:lnTo>
                    <a:pt x="227952" y="36410"/>
                  </a:lnTo>
                  <a:lnTo>
                    <a:pt x="221856" y="31534"/>
                  </a:lnTo>
                  <a:lnTo>
                    <a:pt x="215722" y="27838"/>
                  </a:lnTo>
                  <a:lnTo>
                    <a:pt x="208305" y="25361"/>
                  </a:lnTo>
                  <a:lnTo>
                    <a:pt x="208305" y="45554"/>
                  </a:lnTo>
                  <a:lnTo>
                    <a:pt x="208305" y="63982"/>
                  </a:lnTo>
                  <a:lnTo>
                    <a:pt x="201447" y="69761"/>
                  </a:lnTo>
                  <a:lnTo>
                    <a:pt x="180733" y="69761"/>
                  </a:lnTo>
                  <a:lnTo>
                    <a:pt x="180733" y="41440"/>
                  </a:lnTo>
                  <a:lnTo>
                    <a:pt x="182410" y="41135"/>
                  </a:lnTo>
                  <a:lnTo>
                    <a:pt x="185610" y="40678"/>
                  </a:lnTo>
                  <a:lnTo>
                    <a:pt x="191249" y="40678"/>
                  </a:lnTo>
                  <a:lnTo>
                    <a:pt x="201904" y="40830"/>
                  </a:lnTo>
                  <a:lnTo>
                    <a:pt x="208305" y="45554"/>
                  </a:lnTo>
                  <a:lnTo>
                    <a:pt x="208305" y="25361"/>
                  </a:lnTo>
                  <a:lnTo>
                    <a:pt x="199224" y="23914"/>
                  </a:lnTo>
                  <a:lnTo>
                    <a:pt x="188645" y="23456"/>
                  </a:lnTo>
                  <a:lnTo>
                    <a:pt x="179654" y="23622"/>
                  </a:lnTo>
                  <a:lnTo>
                    <a:pt x="171361" y="24066"/>
                  </a:lnTo>
                  <a:lnTo>
                    <a:pt x="163969" y="24752"/>
                  </a:lnTo>
                  <a:lnTo>
                    <a:pt x="157734" y="25590"/>
                  </a:lnTo>
                  <a:lnTo>
                    <a:pt x="157734" y="126885"/>
                  </a:lnTo>
                  <a:lnTo>
                    <a:pt x="180733" y="126885"/>
                  </a:lnTo>
                  <a:lnTo>
                    <a:pt x="180733" y="86525"/>
                  </a:lnTo>
                  <a:lnTo>
                    <a:pt x="187744" y="86525"/>
                  </a:lnTo>
                  <a:lnTo>
                    <a:pt x="197180" y="86677"/>
                  </a:lnTo>
                  <a:lnTo>
                    <a:pt x="201599" y="90170"/>
                  </a:lnTo>
                  <a:lnTo>
                    <a:pt x="204343" y="102971"/>
                  </a:lnTo>
                  <a:lnTo>
                    <a:pt x="207391" y="115608"/>
                  </a:lnTo>
                  <a:lnTo>
                    <a:pt x="209829" y="123990"/>
                  </a:lnTo>
                  <a:lnTo>
                    <a:pt x="211505" y="126885"/>
                  </a:lnTo>
                  <a:lnTo>
                    <a:pt x="235254" y="126885"/>
                  </a:lnTo>
                  <a:close/>
                </a:path>
                <a:path w="659765" h="128905">
                  <a:moveTo>
                    <a:pt x="350774" y="14465"/>
                  </a:moveTo>
                  <a:lnTo>
                    <a:pt x="349389" y="9448"/>
                  </a:lnTo>
                  <a:lnTo>
                    <a:pt x="347421" y="5486"/>
                  </a:lnTo>
                  <a:lnTo>
                    <a:pt x="331127" y="8064"/>
                  </a:lnTo>
                  <a:lnTo>
                    <a:pt x="333260" y="11569"/>
                  </a:lnTo>
                  <a:lnTo>
                    <a:pt x="334314" y="15087"/>
                  </a:lnTo>
                  <a:lnTo>
                    <a:pt x="334314" y="22237"/>
                  </a:lnTo>
                  <a:lnTo>
                    <a:pt x="332638" y="24218"/>
                  </a:lnTo>
                  <a:lnTo>
                    <a:pt x="308724" y="24218"/>
                  </a:lnTo>
                  <a:lnTo>
                    <a:pt x="308724" y="83324"/>
                  </a:lnTo>
                  <a:lnTo>
                    <a:pt x="307479" y="95135"/>
                  </a:lnTo>
                  <a:lnTo>
                    <a:pt x="303847" y="103454"/>
                  </a:lnTo>
                  <a:lnTo>
                    <a:pt x="297929" y="108369"/>
                  </a:lnTo>
                  <a:lnTo>
                    <a:pt x="289839" y="109982"/>
                  </a:lnTo>
                  <a:lnTo>
                    <a:pt x="281914" y="108305"/>
                  </a:lnTo>
                  <a:lnTo>
                    <a:pt x="276085" y="103289"/>
                  </a:lnTo>
                  <a:lnTo>
                    <a:pt x="272478" y="94945"/>
                  </a:lnTo>
                  <a:lnTo>
                    <a:pt x="271259" y="83324"/>
                  </a:lnTo>
                  <a:lnTo>
                    <a:pt x="271259" y="24218"/>
                  </a:lnTo>
                  <a:lnTo>
                    <a:pt x="247954" y="24218"/>
                  </a:lnTo>
                  <a:lnTo>
                    <a:pt x="247954" y="81483"/>
                  </a:lnTo>
                  <a:lnTo>
                    <a:pt x="250736" y="102666"/>
                  </a:lnTo>
                  <a:lnTo>
                    <a:pt x="258800" y="117309"/>
                  </a:lnTo>
                  <a:lnTo>
                    <a:pt x="271716" y="125806"/>
                  </a:lnTo>
                  <a:lnTo>
                    <a:pt x="289077" y="128549"/>
                  </a:lnTo>
                  <a:lnTo>
                    <a:pt x="307073" y="125704"/>
                  </a:lnTo>
                  <a:lnTo>
                    <a:pt x="320522" y="117055"/>
                  </a:lnTo>
                  <a:lnTo>
                    <a:pt x="328955" y="102476"/>
                  </a:lnTo>
                  <a:lnTo>
                    <a:pt x="331876" y="81800"/>
                  </a:lnTo>
                  <a:lnTo>
                    <a:pt x="331876" y="36550"/>
                  </a:lnTo>
                  <a:lnTo>
                    <a:pt x="345579" y="35179"/>
                  </a:lnTo>
                  <a:lnTo>
                    <a:pt x="350774" y="28943"/>
                  </a:lnTo>
                  <a:lnTo>
                    <a:pt x="350774" y="14465"/>
                  </a:lnTo>
                  <a:close/>
                </a:path>
                <a:path w="659765" h="128905">
                  <a:moveTo>
                    <a:pt x="415861" y="18427"/>
                  </a:moveTo>
                  <a:lnTo>
                    <a:pt x="403072" y="0"/>
                  </a:lnTo>
                  <a:lnTo>
                    <a:pt x="378701" y="0"/>
                  </a:lnTo>
                  <a:lnTo>
                    <a:pt x="397433" y="18427"/>
                  </a:lnTo>
                  <a:lnTo>
                    <a:pt x="415861" y="18427"/>
                  </a:lnTo>
                  <a:close/>
                </a:path>
                <a:path w="659765" h="128905">
                  <a:moveTo>
                    <a:pt x="460502" y="19939"/>
                  </a:moveTo>
                  <a:lnTo>
                    <a:pt x="458825" y="14770"/>
                  </a:lnTo>
                  <a:lnTo>
                    <a:pt x="456831" y="10820"/>
                  </a:lnTo>
                  <a:lnTo>
                    <a:pt x="440397" y="13703"/>
                  </a:lnTo>
                  <a:lnTo>
                    <a:pt x="442214" y="16903"/>
                  </a:lnTo>
                  <a:lnTo>
                    <a:pt x="443738" y="20713"/>
                  </a:lnTo>
                  <a:lnTo>
                    <a:pt x="443738" y="28930"/>
                  </a:lnTo>
                  <a:lnTo>
                    <a:pt x="441909" y="30924"/>
                  </a:lnTo>
                  <a:lnTo>
                    <a:pt x="433997" y="30924"/>
                  </a:lnTo>
                  <a:lnTo>
                    <a:pt x="428409" y="27622"/>
                  </a:lnTo>
                  <a:lnTo>
                    <a:pt x="428409" y="74472"/>
                  </a:lnTo>
                  <a:lnTo>
                    <a:pt x="403834" y="110121"/>
                  </a:lnTo>
                  <a:lnTo>
                    <a:pt x="393280" y="107467"/>
                  </a:lnTo>
                  <a:lnTo>
                    <a:pt x="385394" y="100164"/>
                  </a:lnTo>
                  <a:lnTo>
                    <a:pt x="380479" y="89242"/>
                  </a:lnTo>
                  <a:lnTo>
                    <a:pt x="378917" y="76301"/>
                  </a:lnTo>
                  <a:lnTo>
                    <a:pt x="378993" y="74472"/>
                  </a:lnTo>
                  <a:lnTo>
                    <a:pt x="380492" y="62242"/>
                  </a:lnTo>
                  <a:lnTo>
                    <a:pt x="385318" y="51206"/>
                  </a:lnTo>
                  <a:lnTo>
                    <a:pt x="393115" y="43738"/>
                  </a:lnTo>
                  <a:lnTo>
                    <a:pt x="403682" y="40982"/>
                  </a:lnTo>
                  <a:lnTo>
                    <a:pt x="414312" y="43751"/>
                  </a:lnTo>
                  <a:lnTo>
                    <a:pt x="422097" y="51206"/>
                  </a:lnTo>
                  <a:lnTo>
                    <a:pt x="426872" y="62115"/>
                  </a:lnTo>
                  <a:lnTo>
                    <a:pt x="428409" y="74472"/>
                  </a:lnTo>
                  <a:lnTo>
                    <a:pt x="428409" y="27622"/>
                  </a:lnTo>
                  <a:lnTo>
                    <a:pt x="428053" y="27406"/>
                  </a:lnTo>
                  <a:lnTo>
                    <a:pt x="423024" y="25590"/>
                  </a:lnTo>
                  <a:lnTo>
                    <a:pt x="418299" y="24066"/>
                  </a:lnTo>
                  <a:lnTo>
                    <a:pt x="412064" y="22555"/>
                  </a:lnTo>
                  <a:lnTo>
                    <a:pt x="404291" y="22555"/>
                  </a:lnTo>
                  <a:lnTo>
                    <a:pt x="383692" y="26631"/>
                  </a:lnTo>
                  <a:lnTo>
                    <a:pt x="367931" y="37896"/>
                  </a:lnTo>
                  <a:lnTo>
                    <a:pt x="357873" y="54927"/>
                  </a:lnTo>
                  <a:lnTo>
                    <a:pt x="354330" y="76301"/>
                  </a:lnTo>
                  <a:lnTo>
                    <a:pt x="357581" y="96812"/>
                  </a:lnTo>
                  <a:lnTo>
                    <a:pt x="367042" y="113398"/>
                  </a:lnTo>
                  <a:lnTo>
                    <a:pt x="382219" y="124510"/>
                  </a:lnTo>
                  <a:lnTo>
                    <a:pt x="402615" y="128549"/>
                  </a:lnTo>
                  <a:lnTo>
                    <a:pt x="423151" y="124841"/>
                  </a:lnTo>
                  <a:lnTo>
                    <a:pt x="439077" y="114147"/>
                  </a:lnTo>
                  <a:lnTo>
                    <a:pt x="441502" y="110121"/>
                  </a:lnTo>
                  <a:lnTo>
                    <a:pt x="449364" y="97142"/>
                  </a:lnTo>
                  <a:lnTo>
                    <a:pt x="453034" y="74472"/>
                  </a:lnTo>
                  <a:lnTo>
                    <a:pt x="452386" y="65087"/>
                  </a:lnTo>
                  <a:lnTo>
                    <a:pt x="450596" y="56743"/>
                  </a:lnTo>
                  <a:lnTo>
                    <a:pt x="447890" y="49428"/>
                  </a:lnTo>
                  <a:lnTo>
                    <a:pt x="444512" y="43116"/>
                  </a:lnTo>
                  <a:lnTo>
                    <a:pt x="455472" y="42799"/>
                  </a:lnTo>
                  <a:lnTo>
                    <a:pt x="456742" y="40982"/>
                  </a:lnTo>
                  <a:lnTo>
                    <a:pt x="460502" y="35648"/>
                  </a:lnTo>
                  <a:lnTo>
                    <a:pt x="460502" y="30924"/>
                  </a:lnTo>
                  <a:lnTo>
                    <a:pt x="460502" y="19939"/>
                  </a:lnTo>
                  <a:close/>
                </a:path>
                <a:path w="659765" h="128905">
                  <a:moveTo>
                    <a:pt x="553313" y="24218"/>
                  </a:moveTo>
                  <a:lnTo>
                    <a:pt x="532003" y="24218"/>
                  </a:lnTo>
                  <a:lnTo>
                    <a:pt x="532003" y="54229"/>
                  </a:lnTo>
                  <a:lnTo>
                    <a:pt x="532409" y="76314"/>
                  </a:lnTo>
                  <a:lnTo>
                    <a:pt x="533019" y="86791"/>
                  </a:lnTo>
                  <a:lnTo>
                    <a:pt x="533984" y="97028"/>
                  </a:lnTo>
                  <a:lnTo>
                    <a:pt x="533514" y="97028"/>
                  </a:lnTo>
                  <a:lnTo>
                    <a:pt x="516763" y="61849"/>
                  </a:lnTo>
                  <a:lnTo>
                    <a:pt x="495439" y="24218"/>
                  </a:lnTo>
                  <a:lnTo>
                    <a:pt x="468325" y="24218"/>
                  </a:lnTo>
                  <a:lnTo>
                    <a:pt x="468325" y="126885"/>
                  </a:lnTo>
                  <a:lnTo>
                    <a:pt x="489661" y="126885"/>
                  </a:lnTo>
                  <a:lnTo>
                    <a:pt x="489661" y="95961"/>
                  </a:lnTo>
                  <a:lnTo>
                    <a:pt x="489419" y="72377"/>
                  </a:lnTo>
                  <a:lnTo>
                    <a:pt x="488734" y="51181"/>
                  </a:lnTo>
                  <a:lnTo>
                    <a:pt x="489191" y="51028"/>
                  </a:lnTo>
                  <a:lnTo>
                    <a:pt x="493229" y="60236"/>
                  </a:lnTo>
                  <a:lnTo>
                    <a:pt x="497700" y="69557"/>
                  </a:lnTo>
                  <a:lnTo>
                    <a:pt x="502361" y="78689"/>
                  </a:lnTo>
                  <a:lnTo>
                    <a:pt x="528942" y="126885"/>
                  </a:lnTo>
                  <a:lnTo>
                    <a:pt x="553313" y="126885"/>
                  </a:lnTo>
                  <a:lnTo>
                    <a:pt x="553313" y="24218"/>
                  </a:lnTo>
                  <a:close/>
                </a:path>
                <a:path w="659765" h="128905">
                  <a:moveTo>
                    <a:pt x="659231" y="68097"/>
                  </a:moveTo>
                  <a:lnTo>
                    <a:pt x="620991" y="68097"/>
                  </a:lnTo>
                  <a:lnTo>
                    <a:pt x="620991" y="86220"/>
                  </a:lnTo>
                  <a:lnTo>
                    <a:pt x="636841" y="86220"/>
                  </a:lnTo>
                  <a:lnTo>
                    <a:pt x="636841" y="107683"/>
                  </a:lnTo>
                  <a:lnTo>
                    <a:pt x="635012" y="108610"/>
                  </a:lnTo>
                  <a:lnTo>
                    <a:pt x="630745" y="109220"/>
                  </a:lnTo>
                  <a:lnTo>
                    <a:pt x="625411" y="109220"/>
                  </a:lnTo>
                  <a:lnTo>
                    <a:pt x="612330" y="106946"/>
                  </a:lnTo>
                  <a:lnTo>
                    <a:pt x="602132" y="100330"/>
                  </a:lnTo>
                  <a:lnTo>
                    <a:pt x="595490" y="89750"/>
                  </a:lnTo>
                  <a:lnTo>
                    <a:pt x="593128" y="75552"/>
                  </a:lnTo>
                  <a:lnTo>
                    <a:pt x="595706" y="60985"/>
                  </a:lnTo>
                  <a:lnTo>
                    <a:pt x="602856" y="50622"/>
                  </a:lnTo>
                  <a:lnTo>
                    <a:pt x="613625" y="44424"/>
                  </a:lnTo>
                  <a:lnTo>
                    <a:pt x="627100" y="42354"/>
                  </a:lnTo>
                  <a:lnTo>
                    <a:pt x="638352" y="42354"/>
                  </a:lnTo>
                  <a:lnTo>
                    <a:pt x="645375" y="44335"/>
                  </a:lnTo>
                  <a:lnTo>
                    <a:pt x="651014" y="46774"/>
                  </a:lnTo>
                  <a:lnTo>
                    <a:pt x="655866" y="28194"/>
                  </a:lnTo>
                  <a:lnTo>
                    <a:pt x="651167" y="26377"/>
                  </a:lnTo>
                  <a:lnTo>
                    <a:pt x="644715" y="24765"/>
                  </a:lnTo>
                  <a:lnTo>
                    <a:pt x="636714" y="23596"/>
                  </a:lnTo>
                  <a:lnTo>
                    <a:pt x="627392" y="23152"/>
                  </a:lnTo>
                  <a:lnTo>
                    <a:pt x="604050" y="26733"/>
                  </a:lnTo>
                  <a:lnTo>
                    <a:pt x="585508" y="37172"/>
                  </a:lnTo>
                  <a:lnTo>
                    <a:pt x="573239" y="54013"/>
                  </a:lnTo>
                  <a:lnTo>
                    <a:pt x="568756" y="76784"/>
                  </a:lnTo>
                  <a:lnTo>
                    <a:pt x="569620" y="87731"/>
                  </a:lnTo>
                  <a:lnTo>
                    <a:pt x="591083" y="120116"/>
                  </a:lnTo>
                  <a:lnTo>
                    <a:pt x="624967" y="127952"/>
                  </a:lnTo>
                  <a:lnTo>
                    <a:pt x="635025" y="127393"/>
                  </a:lnTo>
                  <a:lnTo>
                    <a:pt x="644486" y="125984"/>
                  </a:lnTo>
                  <a:lnTo>
                    <a:pt x="652754" y="124104"/>
                  </a:lnTo>
                  <a:lnTo>
                    <a:pt x="659231" y="122174"/>
                  </a:lnTo>
                  <a:lnTo>
                    <a:pt x="659231" y="68097"/>
                  </a:lnTo>
                  <a:close/>
                </a:path>
              </a:pathLst>
            </a:custGeom>
            <a:solidFill>
              <a:srgbClr val="02539C"/>
            </a:solidFill>
          </p:spPr>
          <p:txBody>
            <a:bodyPr wrap="square" lIns="0" tIns="0" rIns="0" bIns="0" rtlCol="0"/>
            <a:lstStyle/>
            <a:p>
              <a:endParaRPr/>
            </a:p>
          </p:txBody>
        </p:sp>
        <p:sp>
          <p:nvSpPr>
            <p:cNvPr id="75" name="object 75"/>
            <p:cNvSpPr/>
            <p:nvPr/>
          </p:nvSpPr>
          <p:spPr>
            <a:xfrm>
              <a:off x="10510786" y="924153"/>
              <a:ext cx="219710" cy="105994"/>
            </a:xfrm>
            <a:prstGeom prst="rect">
              <a:avLst/>
            </a:prstGeom>
            <a:blipFill>
              <a:blip r:embed="rId30" cstate="print"/>
              <a:stretch>
                <a:fillRect/>
              </a:stretch>
            </a:blipFill>
          </p:spPr>
          <p:txBody>
            <a:bodyPr wrap="square" lIns="0" tIns="0" rIns="0" bIns="0" rtlCol="0"/>
            <a:lstStyle/>
            <a:p>
              <a:endParaRPr/>
            </a:p>
          </p:txBody>
        </p:sp>
        <p:sp>
          <p:nvSpPr>
            <p:cNvPr id="76" name="object 76"/>
            <p:cNvSpPr/>
            <p:nvPr/>
          </p:nvSpPr>
          <p:spPr>
            <a:xfrm>
              <a:off x="10779455" y="929474"/>
              <a:ext cx="45720" cy="99060"/>
            </a:xfrm>
            <a:custGeom>
              <a:avLst/>
              <a:gdLst/>
              <a:ahLst/>
              <a:cxnLst/>
              <a:rect l="l" t="t" r="r" b="b"/>
              <a:pathLst>
                <a:path w="45720" h="99059">
                  <a:moveTo>
                    <a:pt x="45402" y="0"/>
                  </a:moveTo>
                  <a:lnTo>
                    <a:pt x="26212" y="0"/>
                  </a:lnTo>
                  <a:lnTo>
                    <a:pt x="0" y="12192"/>
                  </a:lnTo>
                  <a:lnTo>
                    <a:pt x="3822" y="29552"/>
                  </a:lnTo>
                  <a:lnTo>
                    <a:pt x="22707" y="20561"/>
                  </a:lnTo>
                  <a:lnTo>
                    <a:pt x="23012" y="20561"/>
                  </a:lnTo>
                  <a:lnTo>
                    <a:pt x="23012" y="99009"/>
                  </a:lnTo>
                  <a:lnTo>
                    <a:pt x="45402" y="99009"/>
                  </a:lnTo>
                  <a:lnTo>
                    <a:pt x="45402" y="0"/>
                  </a:lnTo>
                  <a:close/>
                </a:path>
              </a:pathLst>
            </a:custGeom>
            <a:solidFill>
              <a:srgbClr val="02539C"/>
            </a:solidFill>
          </p:spPr>
          <p:txBody>
            <a:bodyPr wrap="square" lIns="0" tIns="0" rIns="0" bIns="0" rtlCol="0"/>
            <a:lstStyle/>
            <a:p>
              <a:endParaRPr/>
            </a:p>
          </p:txBody>
        </p:sp>
        <p:sp>
          <p:nvSpPr>
            <p:cNvPr id="77" name="object 77"/>
            <p:cNvSpPr/>
            <p:nvPr/>
          </p:nvSpPr>
          <p:spPr>
            <a:xfrm>
              <a:off x="8159915" y="889101"/>
              <a:ext cx="1930692" cy="323926"/>
            </a:xfrm>
            <a:prstGeom prst="rect">
              <a:avLst/>
            </a:prstGeom>
            <a:blipFill>
              <a:blip r:embed="rId31" cstate="print"/>
              <a:stretch>
                <a:fillRect/>
              </a:stretch>
            </a:blipFill>
          </p:spPr>
          <p:txBody>
            <a:bodyPr wrap="square" lIns="0" tIns="0" rIns="0" bIns="0" rtlCol="0"/>
            <a:lstStyle/>
            <a:p>
              <a:endParaRPr/>
            </a:p>
          </p:txBody>
        </p:sp>
        <p:sp>
          <p:nvSpPr>
            <p:cNvPr id="78" name="object 78"/>
            <p:cNvSpPr/>
            <p:nvPr/>
          </p:nvSpPr>
          <p:spPr>
            <a:xfrm>
              <a:off x="10854588" y="927798"/>
              <a:ext cx="308609" cy="102362"/>
            </a:xfrm>
            <a:prstGeom prst="rect">
              <a:avLst/>
            </a:prstGeom>
            <a:blipFill>
              <a:blip r:embed="rId32" cstate="print"/>
              <a:stretch>
                <a:fillRect/>
              </a:stretch>
            </a:blipFill>
          </p:spPr>
          <p:txBody>
            <a:bodyPr wrap="square" lIns="0" tIns="0" rIns="0" bIns="0" rtlCol="0"/>
            <a:lstStyle/>
            <a:p>
              <a:endParaRPr/>
            </a:p>
          </p:txBody>
        </p:sp>
        <p:sp>
          <p:nvSpPr>
            <p:cNvPr id="79" name="object 79"/>
            <p:cNvSpPr/>
            <p:nvPr/>
          </p:nvSpPr>
          <p:spPr>
            <a:xfrm>
              <a:off x="11197043" y="927798"/>
              <a:ext cx="259511" cy="102362"/>
            </a:xfrm>
            <a:prstGeom prst="rect">
              <a:avLst/>
            </a:prstGeom>
            <a:blipFill>
              <a:blip r:embed="rId33" cstate="print"/>
              <a:stretch>
                <a:fillRect/>
              </a:stretch>
            </a:blipFill>
          </p:spPr>
          <p:txBody>
            <a:bodyPr wrap="square" lIns="0" tIns="0" rIns="0" bIns="0" rtlCol="0"/>
            <a:lstStyle/>
            <a:p>
              <a:endParaRPr/>
            </a:p>
          </p:txBody>
        </p:sp>
        <p:sp>
          <p:nvSpPr>
            <p:cNvPr id="80" name="object 80"/>
            <p:cNvSpPr/>
            <p:nvPr/>
          </p:nvSpPr>
          <p:spPr>
            <a:xfrm>
              <a:off x="11489207" y="929474"/>
              <a:ext cx="70065" cy="100685"/>
            </a:xfrm>
            <a:prstGeom prst="rect">
              <a:avLst/>
            </a:prstGeom>
            <a:blipFill>
              <a:blip r:embed="rId34" cstate="print"/>
              <a:stretch>
                <a:fillRect/>
              </a:stretch>
            </a:blipFill>
          </p:spPr>
          <p:txBody>
            <a:bodyPr wrap="square" lIns="0" tIns="0" rIns="0" bIns="0" rtlCol="0"/>
            <a:lstStyle/>
            <a:p>
              <a:endParaRPr/>
            </a:p>
          </p:txBody>
        </p:sp>
        <p:sp>
          <p:nvSpPr>
            <p:cNvPr id="81" name="object 81"/>
            <p:cNvSpPr/>
            <p:nvPr/>
          </p:nvSpPr>
          <p:spPr>
            <a:xfrm>
              <a:off x="10102101" y="1107045"/>
              <a:ext cx="683260" cy="106045"/>
            </a:xfrm>
            <a:custGeom>
              <a:avLst/>
              <a:gdLst/>
              <a:ahLst/>
              <a:cxnLst/>
              <a:rect l="l" t="t" r="r" b="b"/>
              <a:pathLst>
                <a:path w="683259" h="106044">
                  <a:moveTo>
                    <a:pt x="75996" y="1498"/>
                  </a:moveTo>
                  <a:lnTo>
                    <a:pt x="0" y="1498"/>
                  </a:lnTo>
                  <a:lnTo>
                    <a:pt x="0" y="12928"/>
                  </a:lnTo>
                  <a:lnTo>
                    <a:pt x="31229" y="12928"/>
                  </a:lnTo>
                  <a:lnTo>
                    <a:pt x="31229" y="104368"/>
                  </a:lnTo>
                  <a:lnTo>
                    <a:pt x="44627" y="104368"/>
                  </a:lnTo>
                  <a:lnTo>
                    <a:pt x="44627" y="12928"/>
                  </a:lnTo>
                  <a:lnTo>
                    <a:pt x="75996" y="12928"/>
                  </a:lnTo>
                  <a:lnTo>
                    <a:pt x="75996" y="1498"/>
                  </a:lnTo>
                  <a:close/>
                </a:path>
                <a:path w="683259" h="106044">
                  <a:moveTo>
                    <a:pt x="176733" y="76288"/>
                  </a:moveTo>
                  <a:lnTo>
                    <a:pt x="150533" y="46126"/>
                  </a:lnTo>
                  <a:lnTo>
                    <a:pt x="141363" y="42075"/>
                  </a:lnTo>
                  <a:lnTo>
                    <a:pt x="135013" y="37782"/>
                  </a:lnTo>
                  <a:lnTo>
                    <a:pt x="131318" y="32715"/>
                  </a:lnTo>
                  <a:lnTo>
                    <a:pt x="130124" y="26339"/>
                  </a:lnTo>
                  <a:lnTo>
                    <a:pt x="130124" y="19316"/>
                  </a:lnTo>
                  <a:lnTo>
                    <a:pt x="135458" y="10947"/>
                  </a:lnTo>
                  <a:lnTo>
                    <a:pt x="158775" y="10947"/>
                  </a:lnTo>
                  <a:lnTo>
                    <a:pt x="165620" y="13982"/>
                  </a:lnTo>
                  <a:lnTo>
                    <a:pt x="168973" y="15824"/>
                  </a:lnTo>
                  <a:lnTo>
                    <a:pt x="172631" y="5003"/>
                  </a:lnTo>
                  <a:lnTo>
                    <a:pt x="168046" y="2425"/>
                  </a:lnTo>
                  <a:lnTo>
                    <a:pt x="160439" y="0"/>
                  </a:lnTo>
                  <a:lnTo>
                    <a:pt x="149936" y="0"/>
                  </a:lnTo>
                  <a:lnTo>
                    <a:pt x="136321" y="2108"/>
                  </a:lnTo>
                  <a:lnTo>
                    <a:pt x="125844" y="7937"/>
                  </a:lnTo>
                  <a:lnTo>
                    <a:pt x="119100" y="16764"/>
                  </a:lnTo>
                  <a:lnTo>
                    <a:pt x="116725" y="27851"/>
                  </a:lnTo>
                  <a:lnTo>
                    <a:pt x="118605" y="37680"/>
                  </a:lnTo>
                  <a:lnTo>
                    <a:pt x="123990" y="45605"/>
                  </a:lnTo>
                  <a:lnTo>
                    <a:pt x="132524" y="51943"/>
                  </a:lnTo>
                  <a:lnTo>
                    <a:pt x="152704" y="61048"/>
                  </a:lnTo>
                  <a:lnTo>
                    <a:pt x="158711" y="65557"/>
                  </a:lnTo>
                  <a:lnTo>
                    <a:pt x="162115" y="70878"/>
                  </a:lnTo>
                  <a:lnTo>
                    <a:pt x="163195" y="77355"/>
                  </a:lnTo>
                  <a:lnTo>
                    <a:pt x="161734" y="84467"/>
                  </a:lnTo>
                  <a:lnTo>
                    <a:pt x="157530" y="90004"/>
                  </a:lnTo>
                  <a:lnTo>
                    <a:pt x="150774" y="93599"/>
                  </a:lnTo>
                  <a:lnTo>
                    <a:pt x="141706" y="94869"/>
                  </a:lnTo>
                  <a:lnTo>
                    <a:pt x="132562" y="94869"/>
                  </a:lnTo>
                  <a:lnTo>
                    <a:pt x="123888" y="91821"/>
                  </a:lnTo>
                  <a:lnTo>
                    <a:pt x="117944" y="88176"/>
                  </a:lnTo>
                  <a:lnTo>
                    <a:pt x="114592" y="99288"/>
                  </a:lnTo>
                  <a:lnTo>
                    <a:pt x="119608" y="101866"/>
                  </a:lnTo>
                  <a:lnTo>
                    <a:pt x="126034" y="103936"/>
                  </a:lnTo>
                  <a:lnTo>
                    <a:pt x="133286" y="105333"/>
                  </a:lnTo>
                  <a:lnTo>
                    <a:pt x="140792" y="105841"/>
                  </a:lnTo>
                  <a:lnTo>
                    <a:pt x="156616" y="103454"/>
                  </a:lnTo>
                  <a:lnTo>
                    <a:pt x="167843" y="97015"/>
                  </a:lnTo>
                  <a:lnTo>
                    <a:pt x="174510" y="87604"/>
                  </a:lnTo>
                  <a:lnTo>
                    <a:pt x="176733" y="76288"/>
                  </a:lnTo>
                  <a:close/>
                </a:path>
                <a:path w="683259" h="106044">
                  <a:moveTo>
                    <a:pt x="265582" y="1651"/>
                  </a:moveTo>
                  <a:lnTo>
                    <a:pt x="250494" y="1651"/>
                  </a:lnTo>
                  <a:lnTo>
                    <a:pt x="228257" y="44462"/>
                  </a:lnTo>
                  <a:lnTo>
                    <a:pt x="225374" y="51155"/>
                  </a:lnTo>
                  <a:lnTo>
                    <a:pt x="225056" y="51155"/>
                  </a:lnTo>
                  <a:lnTo>
                    <a:pt x="221856" y="43992"/>
                  </a:lnTo>
                  <a:lnTo>
                    <a:pt x="200393" y="1651"/>
                  </a:lnTo>
                  <a:lnTo>
                    <a:pt x="185305" y="1651"/>
                  </a:lnTo>
                  <a:lnTo>
                    <a:pt x="217754" y="60744"/>
                  </a:lnTo>
                  <a:lnTo>
                    <a:pt x="217754" y="104317"/>
                  </a:lnTo>
                  <a:lnTo>
                    <a:pt x="231152" y="104317"/>
                  </a:lnTo>
                  <a:lnTo>
                    <a:pt x="231152" y="60604"/>
                  </a:lnTo>
                  <a:lnTo>
                    <a:pt x="265582" y="1651"/>
                  </a:lnTo>
                  <a:close/>
                </a:path>
                <a:path w="683259" h="106044">
                  <a:moveTo>
                    <a:pt x="334314" y="76288"/>
                  </a:moveTo>
                  <a:lnTo>
                    <a:pt x="308114" y="46126"/>
                  </a:lnTo>
                  <a:lnTo>
                    <a:pt x="298945" y="42075"/>
                  </a:lnTo>
                  <a:lnTo>
                    <a:pt x="292595" y="37782"/>
                  </a:lnTo>
                  <a:lnTo>
                    <a:pt x="288899" y="32715"/>
                  </a:lnTo>
                  <a:lnTo>
                    <a:pt x="287705" y="26339"/>
                  </a:lnTo>
                  <a:lnTo>
                    <a:pt x="287705" y="19316"/>
                  </a:lnTo>
                  <a:lnTo>
                    <a:pt x="293039" y="10947"/>
                  </a:lnTo>
                  <a:lnTo>
                    <a:pt x="316344" y="10947"/>
                  </a:lnTo>
                  <a:lnTo>
                    <a:pt x="323202" y="13982"/>
                  </a:lnTo>
                  <a:lnTo>
                    <a:pt x="326555" y="15824"/>
                  </a:lnTo>
                  <a:lnTo>
                    <a:pt x="330200" y="5003"/>
                  </a:lnTo>
                  <a:lnTo>
                    <a:pt x="325628" y="2425"/>
                  </a:lnTo>
                  <a:lnTo>
                    <a:pt x="318020" y="0"/>
                  </a:lnTo>
                  <a:lnTo>
                    <a:pt x="307505" y="0"/>
                  </a:lnTo>
                  <a:lnTo>
                    <a:pt x="293890" y="2108"/>
                  </a:lnTo>
                  <a:lnTo>
                    <a:pt x="283413" y="7937"/>
                  </a:lnTo>
                  <a:lnTo>
                    <a:pt x="276669" y="16764"/>
                  </a:lnTo>
                  <a:lnTo>
                    <a:pt x="274294" y="27851"/>
                  </a:lnTo>
                  <a:lnTo>
                    <a:pt x="276174" y="37680"/>
                  </a:lnTo>
                  <a:lnTo>
                    <a:pt x="281571" y="45605"/>
                  </a:lnTo>
                  <a:lnTo>
                    <a:pt x="290106" y="51943"/>
                  </a:lnTo>
                  <a:lnTo>
                    <a:pt x="310286" y="61048"/>
                  </a:lnTo>
                  <a:lnTo>
                    <a:pt x="316280" y="65557"/>
                  </a:lnTo>
                  <a:lnTo>
                    <a:pt x="319684" y="70878"/>
                  </a:lnTo>
                  <a:lnTo>
                    <a:pt x="320763" y="77355"/>
                  </a:lnTo>
                  <a:lnTo>
                    <a:pt x="319303" y="84467"/>
                  </a:lnTo>
                  <a:lnTo>
                    <a:pt x="315099" y="90004"/>
                  </a:lnTo>
                  <a:lnTo>
                    <a:pt x="308356" y="93599"/>
                  </a:lnTo>
                  <a:lnTo>
                    <a:pt x="299288" y="94869"/>
                  </a:lnTo>
                  <a:lnTo>
                    <a:pt x="290131" y="94869"/>
                  </a:lnTo>
                  <a:lnTo>
                    <a:pt x="281457" y="91821"/>
                  </a:lnTo>
                  <a:lnTo>
                    <a:pt x="275526" y="88176"/>
                  </a:lnTo>
                  <a:lnTo>
                    <a:pt x="272173" y="99288"/>
                  </a:lnTo>
                  <a:lnTo>
                    <a:pt x="277190" y="101866"/>
                  </a:lnTo>
                  <a:lnTo>
                    <a:pt x="283616" y="103936"/>
                  </a:lnTo>
                  <a:lnTo>
                    <a:pt x="290868" y="105333"/>
                  </a:lnTo>
                  <a:lnTo>
                    <a:pt x="298373" y="105841"/>
                  </a:lnTo>
                  <a:lnTo>
                    <a:pt x="314198" y="103454"/>
                  </a:lnTo>
                  <a:lnTo>
                    <a:pt x="325412" y="97015"/>
                  </a:lnTo>
                  <a:lnTo>
                    <a:pt x="332092" y="87604"/>
                  </a:lnTo>
                  <a:lnTo>
                    <a:pt x="334314" y="76288"/>
                  </a:lnTo>
                  <a:close/>
                </a:path>
                <a:path w="683259" h="106044">
                  <a:moveTo>
                    <a:pt x="416763" y="1498"/>
                  </a:moveTo>
                  <a:lnTo>
                    <a:pt x="340753" y="1498"/>
                  </a:lnTo>
                  <a:lnTo>
                    <a:pt x="340753" y="12928"/>
                  </a:lnTo>
                  <a:lnTo>
                    <a:pt x="371983" y="12928"/>
                  </a:lnTo>
                  <a:lnTo>
                    <a:pt x="371983" y="104368"/>
                  </a:lnTo>
                  <a:lnTo>
                    <a:pt x="385394" y="104368"/>
                  </a:lnTo>
                  <a:lnTo>
                    <a:pt x="385394" y="12928"/>
                  </a:lnTo>
                  <a:lnTo>
                    <a:pt x="416763" y="12928"/>
                  </a:lnTo>
                  <a:lnTo>
                    <a:pt x="416763" y="1498"/>
                  </a:lnTo>
                  <a:close/>
                </a:path>
                <a:path w="683259" h="106044">
                  <a:moveTo>
                    <a:pt x="485940" y="93192"/>
                  </a:moveTo>
                  <a:lnTo>
                    <a:pt x="441464" y="93192"/>
                  </a:lnTo>
                  <a:lnTo>
                    <a:pt x="441464" y="56172"/>
                  </a:lnTo>
                  <a:lnTo>
                    <a:pt x="481380" y="56172"/>
                  </a:lnTo>
                  <a:lnTo>
                    <a:pt x="481380" y="45212"/>
                  </a:lnTo>
                  <a:lnTo>
                    <a:pt x="441464" y="45212"/>
                  </a:lnTo>
                  <a:lnTo>
                    <a:pt x="441464" y="12763"/>
                  </a:lnTo>
                  <a:lnTo>
                    <a:pt x="483666" y="12763"/>
                  </a:lnTo>
                  <a:lnTo>
                    <a:pt x="483666" y="1651"/>
                  </a:lnTo>
                  <a:lnTo>
                    <a:pt x="428218" y="1651"/>
                  </a:lnTo>
                  <a:lnTo>
                    <a:pt x="428218" y="104317"/>
                  </a:lnTo>
                  <a:lnTo>
                    <a:pt x="485940" y="104317"/>
                  </a:lnTo>
                  <a:lnTo>
                    <a:pt x="485940" y="93192"/>
                  </a:lnTo>
                  <a:close/>
                </a:path>
                <a:path w="683259" h="106044">
                  <a:moveTo>
                    <a:pt x="605256" y="104317"/>
                  </a:moveTo>
                  <a:lnTo>
                    <a:pt x="598855" y="1651"/>
                  </a:lnTo>
                  <a:lnTo>
                    <a:pt x="581952" y="1651"/>
                  </a:lnTo>
                  <a:lnTo>
                    <a:pt x="563664" y="51308"/>
                  </a:lnTo>
                  <a:lnTo>
                    <a:pt x="560400" y="60718"/>
                  </a:lnTo>
                  <a:lnTo>
                    <a:pt x="554990" y="77939"/>
                  </a:lnTo>
                  <a:lnTo>
                    <a:pt x="552856" y="85890"/>
                  </a:lnTo>
                  <a:lnTo>
                    <a:pt x="552399" y="85890"/>
                  </a:lnTo>
                  <a:lnTo>
                    <a:pt x="547839" y="69342"/>
                  </a:lnTo>
                  <a:lnTo>
                    <a:pt x="542036" y="51308"/>
                  </a:lnTo>
                  <a:lnTo>
                    <a:pt x="524522" y="1651"/>
                  </a:lnTo>
                  <a:lnTo>
                    <a:pt x="507619" y="1651"/>
                  </a:lnTo>
                  <a:lnTo>
                    <a:pt x="500456" y="104317"/>
                  </a:lnTo>
                  <a:lnTo>
                    <a:pt x="513105" y="104317"/>
                  </a:lnTo>
                  <a:lnTo>
                    <a:pt x="516483" y="48514"/>
                  </a:lnTo>
                  <a:lnTo>
                    <a:pt x="517817" y="14897"/>
                  </a:lnTo>
                  <a:lnTo>
                    <a:pt x="518121" y="14897"/>
                  </a:lnTo>
                  <a:lnTo>
                    <a:pt x="520509" y="24244"/>
                  </a:lnTo>
                  <a:lnTo>
                    <a:pt x="526491" y="44183"/>
                  </a:lnTo>
                  <a:lnTo>
                    <a:pt x="546608" y="103695"/>
                  </a:lnTo>
                  <a:lnTo>
                    <a:pt x="556653" y="103695"/>
                  </a:lnTo>
                  <a:lnTo>
                    <a:pt x="574789" y="53886"/>
                  </a:lnTo>
                  <a:lnTo>
                    <a:pt x="581875" y="33591"/>
                  </a:lnTo>
                  <a:lnTo>
                    <a:pt x="587743" y="14897"/>
                  </a:lnTo>
                  <a:lnTo>
                    <a:pt x="588187" y="14897"/>
                  </a:lnTo>
                  <a:lnTo>
                    <a:pt x="588251" y="25222"/>
                  </a:lnTo>
                  <a:lnTo>
                    <a:pt x="588606" y="36499"/>
                  </a:lnTo>
                  <a:lnTo>
                    <a:pt x="589711" y="59220"/>
                  </a:lnTo>
                  <a:lnTo>
                    <a:pt x="592302" y="104317"/>
                  </a:lnTo>
                  <a:lnTo>
                    <a:pt x="605256" y="104317"/>
                  </a:lnTo>
                  <a:close/>
                </a:path>
                <a:path w="683259" h="106044">
                  <a:moveTo>
                    <a:pt x="682688" y="76288"/>
                  </a:moveTo>
                  <a:lnTo>
                    <a:pt x="656488" y="46126"/>
                  </a:lnTo>
                  <a:lnTo>
                    <a:pt x="647319" y="42075"/>
                  </a:lnTo>
                  <a:lnTo>
                    <a:pt x="640969" y="37782"/>
                  </a:lnTo>
                  <a:lnTo>
                    <a:pt x="637273" y="32715"/>
                  </a:lnTo>
                  <a:lnTo>
                    <a:pt x="636079" y="26339"/>
                  </a:lnTo>
                  <a:lnTo>
                    <a:pt x="636079" y="19316"/>
                  </a:lnTo>
                  <a:lnTo>
                    <a:pt x="641413" y="10947"/>
                  </a:lnTo>
                  <a:lnTo>
                    <a:pt x="664718" y="10947"/>
                  </a:lnTo>
                  <a:lnTo>
                    <a:pt x="671576" y="13982"/>
                  </a:lnTo>
                  <a:lnTo>
                    <a:pt x="674928" y="15824"/>
                  </a:lnTo>
                  <a:lnTo>
                    <a:pt x="678573" y="5003"/>
                  </a:lnTo>
                  <a:lnTo>
                    <a:pt x="674001" y="2425"/>
                  </a:lnTo>
                  <a:lnTo>
                    <a:pt x="666394" y="0"/>
                  </a:lnTo>
                  <a:lnTo>
                    <a:pt x="655878" y="0"/>
                  </a:lnTo>
                  <a:lnTo>
                    <a:pt x="642264" y="2108"/>
                  </a:lnTo>
                  <a:lnTo>
                    <a:pt x="631786" y="7937"/>
                  </a:lnTo>
                  <a:lnTo>
                    <a:pt x="625043" y="16764"/>
                  </a:lnTo>
                  <a:lnTo>
                    <a:pt x="622668" y="27851"/>
                  </a:lnTo>
                  <a:lnTo>
                    <a:pt x="624547" y="37680"/>
                  </a:lnTo>
                  <a:lnTo>
                    <a:pt x="629945" y="45605"/>
                  </a:lnTo>
                  <a:lnTo>
                    <a:pt x="638479" y="51943"/>
                  </a:lnTo>
                  <a:lnTo>
                    <a:pt x="658660" y="61048"/>
                  </a:lnTo>
                  <a:lnTo>
                    <a:pt x="664654" y="65557"/>
                  </a:lnTo>
                  <a:lnTo>
                    <a:pt x="668058" y="70878"/>
                  </a:lnTo>
                  <a:lnTo>
                    <a:pt x="669137" y="77355"/>
                  </a:lnTo>
                  <a:lnTo>
                    <a:pt x="667677" y="84467"/>
                  </a:lnTo>
                  <a:lnTo>
                    <a:pt x="663473" y="90004"/>
                  </a:lnTo>
                  <a:lnTo>
                    <a:pt x="656729" y="93599"/>
                  </a:lnTo>
                  <a:lnTo>
                    <a:pt x="647661" y="94869"/>
                  </a:lnTo>
                  <a:lnTo>
                    <a:pt x="638505" y="94869"/>
                  </a:lnTo>
                  <a:lnTo>
                    <a:pt x="629831" y="91821"/>
                  </a:lnTo>
                  <a:lnTo>
                    <a:pt x="623900" y="88176"/>
                  </a:lnTo>
                  <a:lnTo>
                    <a:pt x="620547" y="99288"/>
                  </a:lnTo>
                  <a:lnTo>
                    <a:pt x="625563" y="101866"/>
                  </a:lnTo>
                  <a:lnTo>
                    <a:pt x="631990" y="103936"/>
                  </a:lnTo>
                  <a:lnTo>
                    <a:pt x="639241" y="105333"/>
                  </a:lnTo>
                  <a:lnTo>
                    <a:pt x="646747" y="105841"/>
                  </a:lnTo>
                  <a:lnTo>
                    <a:pt x="662571" y="103454"/>
                  </a:lnTo>
                  <a:lnTo>
                    <a:pt x="673785" y="97015"/>
                  </a:lnTo>
                  <a:lnTo>
                    <a:pt x="680466" y="87604"/>
                  </a:lnTo>
                  <a:lnTo>
                    <a:pt x="682688" y="76288"/>
                  </a:lnTo>
                  <a:close/>
                </a:path>
              </a:pathLst>
            </a:custGeom>
            <a:solidFill>
              <a:srgbClr val="58595B"/>
            </a:solidFill>
          </p:spPr>
          <p:txBody>
            <a:bodyPr wrap="square" lIns="0" tIns="0" rIns="0" bIns="0" rtlCol="0"/>
            <a:lstStyle/>
            <a:p>
              <a:endParaRPr/>
            </a:p>
          </p:txBody>
        </p:sp>
        <p:sp>
          <p:nvSpPr>
            <p:cNvPr id="82" name="object 82"/>
            <p:cNvSpPr/>
            <p:nvPr/>
          </p:nvSpPr>
          <p:spPr>
            <a:xfrm>
              <a:off x="10835271" y="1107033"/>
              <a:ext cx="199288" cy="105994"/>
            </a:xfrm>
            <a:prstGeom prst="rect">
              <a:avLst/>
            </a:prstGeom>
            <a:blipFill>
              <a:blip r:embed="rId35" cstate="print"/>
              <a:stretch>
                <a:fillRect/>
              </a:stretch>
            </a:blipFill>
          </p:spPr>
          <p:txBody>
            <a:bodyPr wrap="square" lIns="0" tIns="0" rIns="0" bIns="0" rtlCol="0"/>
            <a:lstStyle/>
            <a:p>
              <a:endParaRPr/>
            </a:p>
          </p:txBody>
        </p:sp>
        <p:sp>
          <p:nvSpPr>
            <p:cNvPr id="83" name="object 83"/>
            <p:cNvSpPr/>
            <p:nvPr/>
          </p:nvSpPr>
          <p:spPr>
            <a:xfrm>
              <a:off x="11088408" y="1112354"/>
              <a:ext cx="33655" cy="99060"/>
            </a:xfrm>
            <a:custGeom>
              <a:avLst/>
              <a:gdLst/>
              <a:ahLst/>
              <a:cxnLst/>
              <a:rect l="l" t="t" r="r" b="b"/>
              <a:pathLst>
                <a:path w="33654" h="99059">
                  <a:moveTo>
                    <a:pt x="33070" y="0"/>
                  </a:moveTo>
                  <a:lnTo>
                    <a:pt x="21628" y="0"/>
                  </a:lnTo>
                  <a:lnTo>
                    <a:pt x="0" y="11582"/>
                  </a:lnTo>
                  <a:lnTo>
                    <a:pt x="2590" y="21780"/>
                  </a:lnTo>
                  <a:lnTo>
                    <a:pt x="19811" y="12496"/>
                  </a:lnTo>
                  <a:lnTo>
                    <a:pt x="20116" y="12496"/>
                  </a:lnTo>
                  <a:lnTo>
                    <a:pt x="20116" y="99009"/>
                  </a:lnTo>
                  <a:lnTo>
                    <a:pt x="33070" y="99009"/>
                  </a:lnTo>
                  <a:lnTo>
                    <a:pt x="33070" y="0"/>
                  </a:lnTo>
                  <a:close/>
                </a:path>
              </a:pathLst>
            </a:custGeom>
            <a:solidFill>
              <a:srgbClr val="58595B"/>
            </a:solidFill>
          </p:spPr>
          <p:txBody>
            <a:bodyPr wrap="square" lIns="0" tIns="0" rIns="0" bIns="0" rtlCol="0"/>
            <a:lstStyle/>
            <a:p>
              <a:endParaRPr/>
            </a:p>
          </p:txBody>
        </p:sp>
        <p:sp>
          <p:nvSpPr>
            <p:cNvPr id="84" name="object 84"/>
            <p:cNvSpPr/>
            <p:nvPr/>
          </p:nvSpPr>
          <p:spPr>
            <a:xfrm>
              <a:off x="11153013" y="1110690"/>
              <a:ext cx="226745" cy="102336"/>
            </a:xfrm>
            <a:prstGeom prst="rect">
              <a:avLst/>
            </a:prstGeom>
            <a:blipFill>
              <a:blip r:embed="rId36" cstate="print"/>
              <a:stretch>
                <a:fillRect/>
              </a:stretch>
            </a:blipFill>
          </p:spPr>
          <p:txBody>
            <a:bodyPr wrap="square" lIns="0" tIns="0" rIns="0" bIns="0" rtlCol="0"/>
            <a:lstStyle/>
            <a:p>
              <a:endParaRPr/>
            </a:p>
          </p:txBody>
        </p:sp>
        <p:sp>
          <p:nvSpPr>
            <p:cNvPr id="85" name="object 85"/>
            <p:cNvSpPr/>
            <p:nvPr/>
          </p:nvSpPr>
          <p:spPr>
            <a:xfrm>
              <a:off x="11401120" y="1112354"/>
              <a:ext cx="33655" cy="99060"/>
            </a:xfrm>
            <a:custGeom>
              <a:avLst/>
              <a:gdLst/>
              <a:ahLst/>
              <a:cxnLst/>
              <a:rect l="l" t="t" r="r" b="b"/>
              <a:pathLst>
                <a:path w="33654" h="99059">
                  <a:moveTo>
                    <a:pt x="33070" y="0"/>
                  </a:moveTo>
                  <a:lnTo>
                    <a:pt x="21628" y="0"/>
                  </a:lnTo>
                  <a:lnTo>
                    <a:pt x="0" y="11582"/>
                  </a:lnTo>
                  <a:lnTo>
                    <a:pt x="2590" y="21780"/>
                  </a:lnTo>
                  <a:lnTo>
                    <a:pt x="19811" y="12496"/>
                  </a:lnTo>
                  <a:lnTo>
                    <a:pt x="20116" y="12496"/>
                  </a:lnTo>
                  <a:lnTo>
                    <a:pt x="20116" y="99009"/>
                  </a:lnTo>
                  <a:lnTo>
                    <a:pt x="33070" y="99009"/>
                  </a:lnTo>
                  <a:lnTo>
                    <a:pt x="33070" y="0"/>
                  </a:lnTo>
                  <a:close/>
                </a:path>
              </a:pathLst>
            </a:custGeom>
            <a:solidFill>
              <a:srgbClr val="58595B"/>
            </a:solidFill>
          </p:spPr>
          <p:txBody>
            <a:bodyPr wrap="square" lIns="0" tIns="0" rIns="0" bIns="0" rtlCol="0"/>
            <a:lstStyle/>
            <a:p>
              <a:endParaRPr/>
            </a:p>
          </p:txBody>
        </p:sp>
        <p:sp>
          <p:nvSpPr>
            <p:cNvPr id="86" name="object 86"/>
            <p:cNvSpPr/>
            <p:nvPr/>
          </p:nvSpPr>
          <p:spPr>
            <a:xfrm>
              <a:off x="11471376" y="1110678"/>
              <a:ext cx="174459" cy="102349"/>
            </a:xfrm>
            <a:prstGeom prst="rect">
              <a:avLst/>
            </a:prstGeom>
            <a:blipFill>
              <a:blip r:embed="rId37" cstate="print"/>
              <a:stretch>
                <a:fillRect/>
              </a:stretch>
            </a:blipFill>
          </p:spPr>
          <p:txBody>
            <a:bodyPr wrap="square" lIns="0" tIns="0" rIns="0" bIns="0" rtlCol="0"/>
            <a:lstStyle/>
            <a:p>
              <a:endParaRPr/>
            </a:p>
          </p:txBody>
        </p:sp>
        <p:sp>
          <p:nvSpPr>
            <p:cNvPr id="87" name="object 87"/>
            <p:cNvSpPr/>
            <p:nvPr/>
          </p:nvSpPr>
          <p:spPr>
            <a:xfrm>
              <a:off x="11667198" y="1112341"/>
              <a:ext cx="130810" cy="100965"/>
            </a:xfrm>
            <a:custGeom>
              <a:avLst/>
              <a:gdLst/>
              <a:ahLst/>
              <a:cxnLst/>
              <a:rect l="l" t="t" r="r" b="b"/>
              <a:pathLst>
                <a:path w="130809" h="100965">
                  <a:moveTo>
                    <a:pt x="33070" y="12"/>
                  </a:moveTo>
                  <a:lnTo>
                    <a:pt x="21628" y="12"/>
                  </a:lnTo>
                  <a:lnTo>
                    <a:pt x="0" y="11595"/>
                  </a:lnTo>
                  <a:lnTo>
                    <a:pt x="2590" y="21793"/>
                  </a:lnTo>
                  <a:lnTo>
                    <a:pt x="19812" y="12509"/>
                  </a:lnTo>
                  <a:lnTo>
                    <a:pt x="20116" y="12509"/>
                  </a:lnTo>
                  <a:lnTo>
                    <a:pt x="20116" y="99021"/>
                  </a:lnTo>
                  <a:lnTo>
                    <a:pt x="33070" y="99021"/>
                  </a:lnTo>
                  <a:lnTo>
                    <a:pt x="33070" y="12"/>
                  </a:lnTo>
                  <a:close/>
                </a:path>
                <a:path w="130809" h="100965">
                  <a:moveTo>
                    <a:pt x="130263" y="66878"/>
                  </a:moveTo>
                  <a:lnTo>
                    <a:pt x="102387" y="36118"/>
                  </a:lnTo>
                  <a:lnTo>
                    <a:pt x="91122" y="36118"/>
                  </a:lnTo>
                  <a:lnTo>
                    <a:pt x="86715" y="36715"/>
                  </a:lnTo>
                  <a:lnTo>
                    <a:pt x="90500" y="11290"/>
                  </a:lnTo>
                  <a:lnTo>
                    <a:pt x="128282" y="11290"/>
                  </a:lnTo>
                  <a:lnTo>
                    <a:pt x="128282" y="0"/>
                  </a:lnTo>
                  <a:lnTo>
                    <a:pt x="80924" y="0"/>
                  </a:lnTo>
                  <a:lnTo>
                    <a:pt x="74523" y="47536"/>
                  </a:lnTo>
                  <a:lnTo>
                    <a:pt x="82588" y="46469"/>
                  </a:lnTo>
                  <a:lnTo>
                    <a:pt x="88226" y="46469"/>
                  </a:lnTo>
                  <a:lnTo>
                    <a:pt x="101003" y="48107"/>
                  </a:lnTo>
                  <a:lnTo>
                    <a:pt x="109829" y="52641"/>
                  </a:lnTo>
                  <a:lnTo>
                    <a:pt x="114973" y="59588"/>
                  </a:lnTo>
                  <a:lnTo>
                    <a:pt x="116713" y="68402"/>
                  </a:lnTo>
                  <a:lnTo>
                    <a:pt x="114820" y="77355"/>
                  </a:lnTo>
                  <a:lnTo>
                    <a:pt x="109715" y="84112"/>
                  </a:lnTo>
                  <a:lnTo>
                    <a:pt x="102247" y="88379"/>
                  </a:lnTo>
                  <a:lnTo>
                    <a:pt x="93256" y="89865"/>
                  </a:lnTo>
                  <a:lnTo>
                    <a:pt x="84264" y="89865"/>
                  </a:lnTo>
                  <a:lnTo>
                    <a:pt x="76187" y="86829"/>
                  </a:lnTo>
                  <a:lnTo>
                    <a:pt x="72072" y="84391"/>
                  </a:lnTo>
                  <a:lnTo>
                    <a:pt x="68732" y="94615"/>
                  </a:lnTo>
                  <a:lnTo>
                    <a:pt x="73050" y="96850"/>
                  </a:lnTo>
                  <a:lnTo>
                    <a:pt x="78778" y="98793"/>
                  </a:lnTo>
                  <a:lnTo>
                    <a:pt x="85648" y="100164"/>
                  </a:lnTo>
                  <a:lnTo>
                    <a:pt x="93408" y="100685"/>
                  </a:lnTo>
                  <a:lnTo>
                    <a:pt x="108216" y="98132"/>
                  </a:lnTo>
                  <a:lnTo>
                    <a:pt x="119888" y="91046"/>
                  </a:lnTo>
                  <a:lnTo>
                    <a:pt x="127520" y="80327"/>
                  </a:lnTo>
                  <a:lnTo>
                    <a:pt x="130263" y="66878"/>
                  </a:lnTo>
                  <a:close/>
                </a:path>
              </a:pathLst>
            </a:custGeom>
            <a:solidFill>
              <a:srgbClr val="58595B"/>
            </a:solidFill>
          </p:spPr>
          <p:txBody>
            <a:bodyPr wrap="square" lIns="0" tIns="0" rIns="0" bIns="0" rtlCol="0"/>
            <a:lstStyle/>
            <a:p>
              <a:endParaRPr/>
            </a:p>
          </p:txBody>
        </p:sp>
        <p:sp>
          <p:nvSpPr>
            <p:cNvPr id="88" name="object 88"/>
            <p:cNvSpPr/>
            <p:nvPr/>
          </p:nvSpPr>
          <p:spPr>
            <a:xfrm>
              <a:off x="13770610" y="9168609"/>
              <a:ext cx="734542" cy="362736"/>
            </a:xfrm>
            <a:prstGeom prst="rect">
              <a:avLst/>
            </a:prstGeom>
            <a:blipFill>
              <a:blip r:embed="rId38" cstate="print"/>
              <a:stretch>
                <a:fillRect/>
              </a:stretch>
            </a:blipFill>
          </p:spPr>
          <p:txBody>
            <a:bodyPr wrap="square" lIns="0" tIns="0" rIns="0" bIns="0" rtlCol="0"/>
            <a:lstStyle/>
            <a:p>
              <a:endParaRPr/>
            </a:p>
          </p:txBody>
        </p:sp>
        <p:sp>
          <p:nvSpPr>
            <p:cNvPr id="91" name="object 91"/>
            <p:cNvSpPr/>
            <p:nvPr/>
          </p:nvSpPr>
          <p:spPr>
            <a:xfrm>
              <a:off x="9945141" y="9024848"/>
              <a:ext cx="804052" cy="479475"/>
            </a:xfrm>
            <a:prstGeom prst="rect">
              <a:avLst/>
            </a:prstGeom>
            <a:blipFill>
              <a:blip r:embed="rId39" cstate="print"/>
              <a:stretch>
                <a:fillRect/>
              </a:stretch>
            </a:blipFill>
          </p:spPr>
          <p:txBody>
            <a:bodyPr wrap="square" lIns="0" tIns="0" rIns="0" bIns="0" rtlCol="0"/>
            <a:lstStyle/>
            <a:p>
              <a:endParaRPr/>
            </a:p>
          </p:txBody>
        </p:sp>
        <p:sp>
          <p:nvSpPr>
            <p:cNvPr id="92" name="object 92"/>
            <p:cNvSpPr/>
            <p:nvPr/>
          </p:nvSpPr>
          <p:spPr>
            <a:xfrm>
              <a:off x="8100246" y="9126594"/>
              <a:ext cx="1132669" cy="237592"/>
            </a:xfrm>
            <a:prstGeom prst="rect">
              <a:avLst/>
            </a:prstGeom>
            <a:blipFill>
              <a:blip r:embed="rId40" cstate="print"/>
              <a:stretch>
                <a:fillRect/>
              </a:stretch>
            </a:blipFill>
          </p:spPr>
          <p:txBody>
            <a:bodyPr wrap="square" lIns="0" tIns="0" rIns="0" bIns="0" rtlCol="0"/>
            <a:lstStyle/>
            <a:p>
              <a:endParaRPr/>
            </a:p>
          </p:txBody>
        </p:sp>
        <p:sp>
          <p:nvSpPr>
            <p:cNvPr id="93" name="object 93"/>
            <p:cNvSpPr/>
            <p:nvPr/>
          </p:nvSpPr>
          <p:spPr>
            <a:xfrm>
              <a:off x="11373646" y="9016483"/>
              <a:ext cx="611771" cy="571051"/>
            </a:xfrm>
            <a:prstGeom prst="rect">
              <a:avLst/>
            </a:prstGeom>
            <a:blipFill>
              <a:blip r:embed="rId41" cstate="print"/>
              <a:stretch>
                <a:fillRect/>
              </a:stretch>
            </a:blipFill>
          </p:spPr>
          <p:txBody>
            <a:bodyPr wrap="square" lIns="0" tIns="0" rIns="0" bIns="0" rtlCol="0"/>
            <a:lstStyle/>
            <a:p>
              <a:endParaRPr/>
            </a:p>
          </p:txBody>
        </p:sp>
        <p:sp>
          <p:nvSpPr>
            <p:cNvPr id="94" name="object 94"/>
            <p:cNvSpPr/>
            <p:nvPr/>
          </p:nvSpPr>
          <p:spPr>
            <a:xfrm>
              <a:off x="12709779" y="8977667"/>
              <a:ext cx="516469" cy="573849"/>
            </a:xfrm>
            <a:prstGeom prst="rect">
              <a:avLst/>
            </a:prstGeom>
            <a:blipFill>
              <a:blip r:embed="rId42" cstate="print"/>
              <a:stretch>
                <a:fillRect/>
              </a:stretch>
            </a:blipFill>
          </p:spPr>
          <p:txBody>
            <a:bodyPr wrap="square" lIns="0" tIns="0" rIns="0" bIns="0" rtlCol="0"/>
            <a:lstStyle/>
            <a:p>
              <a:endParaRPr/>
            </a:p>
          </p:txBody>
        </p:sp>
        <p:sp>
          <p:nvSpPr>
            <p:cNvPr id="95" name="object 95"/>
            <p:cNvSpPr/>
            <p:nvPr/>
          </p:nvSpPr>
          <p:spPr>
            <a:xfrm>
              <a:off x="11176444" y="9690371"/>
              <a:ext cx="362661" cy="134514"/>
            </a:xfrm>
            <a:prstGeom prst="rect">
              <a:avLst/>
            </a:prstGeom>
            <a:blipFill>
              <a:blip r:embed="rId43" cstate="print"/>
              <a:stretch>
                <a:fillRect/>
              </a:stretch>
            </a:blipFill>
          </p:spPr>
          <p:txBody>
            <a:bodyPr wrap="square" lIns="0" tIns="0" rIns="0" bIns="0" rtlCol="0"/>
            <a:lstStyle/>
            <a:p>
              <a:endParaRPr/>
            </a:p>
          </p:txBody>
        </p:sp>
        <p:sp>
          <p:nvSpPr>
            <p:cNvPr id="96" name="object 96"/>
            <p:cNvSpPr/>
            <p:nvPr/>
          </p:nvSpPr>
          <p:spPr>
            <a:xfrm>
              <a:off x="11581371" y="9690226"/>
              <a:ext cx="395579" cy="104507"/>
            </a:xfrm>
            <a:prstGeom prst="rect">
              <a:avLst/>
            </a:prstGeom>
            <a:blipFill>
              <a:blip r:embed="rId44" cstate="print"/>
              <a:stretch>
                <a:fillRect/>
              </a:stretch>
            </a:blipFill>
          </p:spPr>
          <p:txBody>
            <a:bodyPr wrap="square" lIns="0" tIns="0" rIns="0" bIns="0" rtlCol="0"/>
            <a:lstStyle/>
            <a:p>
              <a:endParaRPr/>
            </a:p>
          </p:txBody>
        </p:sp>
        <p:sp>
          <p:nvSpPr>
            <p:cNvPr id="97" name="object 97"/>
            <p:cNvSpPr/>
            <p:nvPr/>
          </p:nvSpPr>
          <p:spPr>
            <a:xfrm>
              <a:off x="11996801" y="9717663"/>
              <a:ext cx="105867" cy="75374"/>
            </a:xfrm>
            <a:prstGeom prst="rect">
              <a:avLst/>
            </a:prstGeom>
            <a:blipFill>
              <a:blip r:embed="rId45" cstate="print"/>
              <a:stretch>
                <a:fillRect/>
              </a:stretch>
            </a:blipFill>
          </p:spPr>
          <p:txBody>
            <a:bodyPr wrap="square" lIns="0" tIns="0" rIns="0" bIns="0" rtlCol="0"/>
            <a:lstStyle/>
            <a:p>
              <a:endParaRPr/>
            </a:p>
          </p:txBody>
        </p:sp>
        <p:sp>
          <p:nvSpPr>
            <p:cNvPr id="98" name="object 98"/>
            <p:cNvSpPr/>
            <p:nvPr/>
          </p:nvSpPr>
          <p:spPr>
            <a:xfrm>
              <a:off x="12671882" y="9687500"/>
              <a:ext cx="311607" cy="137386"/>
            </a:xfrm>
            <a:prstGeom prst="rect">
              <a:avLst/>
            </a:prstGeom>
            <a:blipFill>
              <a:blip r:embed="rId46" cstate="print"/>
              <a:stretch>
                <a:fillRect/>
              </a:stretch>
            </a:blipFill>
          </p:spPr>
          <p:txBody>
            <a:bodyPr wrap="square" lIns="0" tIns="0" rIns="0" bIns="0" rtlCol="0"/>
            <a:lstStyle/>
            <a:p>
              <a:endParaRPr/>
            </a:p>
          </p:txBody>
        </p:sp>
        <p:sp>
          <p:nvSpPr>
            <p:cNvPr id="99" name="object 99"/>
            <p:cNvSpPr/>
            <p:nvPr/>
          </p:nvSpPr>
          <p:spPr>
            <a:xfrm>
              <a:off x="13026173" y="9684895"/>
              <a:ext cx="149809" cy="108207"/>
            </a:xfrm>
            <a:prstGeom prst="rect">
              <a:avLst/>
            </a:prstGeom>
            <a:blipFill>
              <a:blip r:embed="rId47" cstate="print"/>
              <a:stretch>
                <a:fillRect/>
              </a:stretch>
            </a:blipFill>
          </p:spPr>
          <p:txBody>
            <a:bodyPr wrap="square" lIns="0" tIns="0" rIns="0" bIns="0" rtlCol="0"/>
            <a:lstStyle/>
            <a:p>
              <a:endParaRPr/>
            </a:p>
          </p:txBody>
        </p:sp>
        <p:sp>
          <p:nvSpPr>
            <p:cNvPr id="100" name="object 100"/>
            <p:cNvSpPr/>
            <p:nvPr/>
          </p:nvSpPr>
          <p:spPr>
            <a:xfrm>
              <a:off x="13197293" y="9719320"/>
              <a:ext cx="62865" cy="75565"/>
            </a:xfrm>
            <a:custGeom>
              <a:avLst/>
              <a:gdLst/>
              <a:ahLst/>
              <a:cxnLst/>
              <a:rect l="l" t="t" r="r" b="b"/>
              <a:pathLst>
                <a:path w="62865" h="75565">
                  <a:moveTo>
                    <a:pt x="62141" y="0"/>
                  </a:moveTo>
                  <a:lnTo>
                    <a:pt x="48742" y="0"/>
                  </a:lnTo>
                  <a:lnTo>
                    <a:pt x="48742" y="47675"/>
                  </a:lnTo>
                  <a:lnTo>
                    <a:pt x="48298" y="50114"/>
                  </a:lnTo>
                  <a:lnTo>
                    <a:pt x="45097" y="58051"/>
                  </a:lnTo>
                  <a:lnTo>
                    <a:pt x="38849" y="64300"/>
                  </a:lnTo>
                  <a:lnTo>
                    <a:pt x="29870" y="64300"/>
                  </a:lnTo>
                  <a:lnTo>
                    <a:pt x="22147" y="62604"/>
                  </a:lnTo>
                  <a:lnTo>
                    <a:pt x="17057" y="57823"/>
                  </a:lnTo>
                  <a:lnTo>
                    <a:pt x="14255" y="50412"/>
                  </a:lnTo>
                  <a:lnTo>
                    <a:pt x="13398" y="40830"/>
                  </a:lnTo>
                  <a:lnTo>
                    <a:pt x="13398" y="0"/>
                  </a:lnTo>
                  <a:lnTo>
                    <a:pt x="0" y="0"/>
                  </a:lnTo>
                  <a:lnTo>
                    <a:pt x="0" y="43116"/>
                  </a:lnTo>
                  <a:lnTo>
                    <a:pt x="2347" y="59087"/>
                  </a:lnTo>
                  <a:lnTo>
                    <a:pt x="8382" y="68975"/>
                  </a:lnTo>
                  <a:lnTo>
                    <a:pt x="16587" y="74007"/>
                  </a:lnTo>
                  <a:lnTo>
                    <a:pt x="25450" y="75412"/>
                  </a:lnTo>
                  <a:lnTo>
                    <a:pt x="34294" y="74107"/>
                  </a:lnTo>
                  <a:lnTo>
                    <a:pt x="41235" y="70788"/>
                  </a:lnTo>
                  <a:lnTo>
                    <a:pt x="46373" y="66352"/>
                  </a:lnTo>
                  <a:lnTo>
                    <a:pt x="49809" y="61696"/>
                  </a:lnTo>
                  <a:lnTo>
                    <a:pt x="50114" y="61696"/>
                  </a:lnTo>
                  <a:lnTo>
                    <a:pt x="50876" y="73723"/>
                  </a:lnTo>
                  <a:lnTo>
                    <a:pt x="62763" y="73723"/>
                  </a:lnTo>
                  <a:lnTo>
                    <a:pt x="62318" y="67945"/>
                  </a:lnTo>
                  <a:lnTo>
                    <a:pt x="62141" y="53632"/>
                  </a:lnTo>
                  <a:lnTo>
                    <a:pt x="62141" y="0"/>
                  </a:lnTo>
                  <a:close/>
                </a:path>
              </a:pathLst>
            </a:custGeom>
            <a:solidFill>
              <a:srgbClr val="58595B"/>
            </a:solidFill>
          </p:spPr>
          <p:txBody>
            <a:bodyPr wrap="square" lIns="0" tIns="0" rIns="0" bIns="0" rtlCol="0"/>
            <a:lstStyle/>
            <a:p>
              <a:endParaRPr/>
            </a:p>
          </p:txBody>
        </p:sp>
        <p:sp>
          <p:nvSpPr>
            <p:cNvPr id="101" name="object 101"/>
            <p:cNvSpPr/>
            <p:nvPr/>
          </p:nvSpPr>
          <p:spPr>
            <a:xfrm>
              <a:off x="8369630" y="9690389"/>
              <a:ext cx="76314" cy="102666"/>
            </a:xfrm>
            <a:prstGeom prst="rect">
              <a:avLst/>
            </a:prstGeom>
            <a:blipFill>
              <a:blip r:embed="rId48" cstate="print"/>
              <a:stretch>
                <a:fillRect/>
              </a:stretch>
            </a:blipFill>
          </p:spPr>
          <p:txBody>
            <a:bodyPr wrap="square" lIns="0" tIns="0" rIns="0" bIns="0" rtlCol="0"/>
            <a:lstStyle/>
            <a:p>
              <a:endParaRPr/>
            </a:p>
          </p:txBody>
        </p:sp>
        <p:sp>
          <p:nvSpPr>
            <p:cNvPr id="102" name="object 102"/>
            <p:cNvSpPr/>
            <p:nvPr/>
          </p:nvSpPr>
          <p:spPr>
            <a:xfrm>
              <a:off x="8468106" y="9690239"/>
              <a:ext cx="146723" cy="104495"/>
            </a:xfrm>
            <a:prstGeom prst="rect">
              <a:avLst/>
            </a:prstGeom>
            <a:blipFill>
              <a:blip r:embed="rId49" cstate="print"/>
              <a:stretch>
                <a:fillRect/>
              </a:stretch>
            </a:blipFill>
          </p:spPr>
          <p:txBody>
            <a:bodyPr wrap="square" lIns="0" tIns="0" rIns="0" bIns="0" rtlCol="0"/>
            <a:lstStyle/>
            <a:p>
              <a:endParaRPr/>
            </a:p>
          </p:txBody>
        </p:sp>
        <p:sp>
          <p:nvSpPr>
            <p:cNvPr id="103" name="object 103"/>
            <p:cNvSpPr/>
            <p:nvPr/>
          </p:nvSpPr>
          <p:spPr>
            <a:xfrm>
              <a:off x="8657538" y="9687494"/>
              <a:ext cx="223672" cy="107238"/>
            </a:xfrm>
            <a:prstGeom prst="rect">
              <a:avLst/>
            </a:prstGeom>
            <a:blipFill>
              <a:blip r:embed="rId50" cstate="print"/>
              <a:stretch>
                <a:fillRect/>
              </a:stretch>
            </a:blipFill>
          </p:spPr>
          <p:txBody>
            <a:bodyPr wrap="square" lIns="0" tIns="0" rIns="0" bIns="0" rtlCol="0"/>
            <a:lstStyle/>
            <a:p>
              <a:endParaRPr/>
            </a:p>
          </p:txBody>
        </p:sp>
        <p:sp>
          <p:nvSpPr>
            <p:cNvPr id="104" name="object 104"/>
            <p:cNvSpPr/>
            <p:nvPr/>
          </p:nvSpPr>
          <p:spPr>
            <a:xfrm>
              <a:off x="8901061" y="9717663"/>
              <a:ext cx="63500" cy="75565"/>
            </a:xfrm>
            <a:custGeom>
              <a:avLst/>
              <a:gdLst/>
              <a:ahLst/>
              <a:cxnLst/>
              <a:rect l="l" t="t" r="r" b="b"/>
              <a:pathLst>
                <a:path w="63500" h="75565">
                  <a:moveTo>
                    <a:pt x="37325" y="0"/>
                  </a:moveTo>
                  <a:lnTo>
                    <a:pt x="28893" y="1179"/>
                  </a:lnTo>
                  <a:lnTo>
                    <a:pt x="21944" y="4298"/>
                  </a:lnTo>
                  <a:lnTo>
                    <a:pt x="16592" y="8733"/>
                  </a:lnTo>
                  <a:lnTo>
                    <a:pt x="12953" y="13855"/>
                  </a:lnTo>
                  <a:lnTo>
                    <a:pt x="12649" y="13855"/>
                  </a:lnTo>
                  <a:lnTo>
                    <a:pt x="11887" y="1676"/>
                  </a:lnTo>
                  <a:lnTo>
                    <a:pt x="0" y="1676"/>
                  </a:lnTo>
                  <a:lnTo>
                    <a:pt x="457" y="7759"/>
                  </a:lnTo>
                  <a:lnTo>
                    <a:pt x="622" y="21628"/>
                  </a:lnTo>
                  <a:lnTo>
                    <a:pt x="622" y="75387"/>
                  </a:lnTo>
                  <a:lnTo>
                    <a:pt x="14020" y="75387"/>
                  </a:lnTo>
                  <a:lnTo>
                    <a:pt x="14020" y="28778"/>
                  </a:lnTo>
                  <a:lnTo>
                    <a:pt x="14325" y="26504"/>
                  </a:lnTo>
                  <a:lnTo>
                    <a:pt x="17221" y="17360"/>
                  </a:lnTo>
                  <a:lnTo>
                    <a:pt x="24079" y="11112"/>
                  </a:lnTo>
                  <a:lnTo>
                    <a:pt x="32905" y="11112"/>
                  </a:lnTo>
                  <a:lnTo>
                    <a:pt x="40909" y="12846"/>
                  </a:lnTo>
                  <a:lnTo>
                    <a:pt x="46183" y="17551"/>
                  </a:lnTo>
                  <a:lnTo>
                    <a:pt x="49086" y="24485"/>
                  </a:lnTo>
                  <a:lnTo>
                    <a:pt x="49974" y="32905"/>
                  </a:lnTo>
                  <a:lnTo>
                    <a:pt x="49974" y="75387"/>
                  </a:lnTo>
                  <a:lnTo>
                    <a:pt x="63360" y="75387"/>
                  </a:lnTo>
                  <a:lnTo>
                    <a:pt x="63360" y="31381"/>
                  </a:lnTo>
                  <a:lnTo>
                    <a:pt x="60726" y="15805"/>
                  </a:lnTo>
                  <a:lnTo>
                    <a:pt x="54167" y="6203"/>
                  </a:lnTo>
                  <a:lnTo>
                    <a:pt x="45695" y="1345"/>
                  </a:lnTo>
                  <a:lnTo>
                    <a:pt x="37325" y="0"/>
                  </a:lnTo>
                  <a:close/>
                </a:path>
              </a:pathLst>
            </a:custGeom>
            <a:solidFill>
              <a:srgbClr val="58595B"/>
            </a:solidFill>
          </p:spPr>
          <p:txBody>
            <a:bodyPr wrap="square" lIns="0" tIns="0" rIns="0" bIns="0" rtlCol="0"/>
            <a:lstStyle/>
            <a:p>
              <a:endParaRPr/>
            </a:p>
          </p:txBody>
        </p:sp>
        <p:sp>
          <p:nvSpPr>
            <p:cNvPr id="105" name="object 105"/>
            <p:cNvSpPr/>
            <p:nvPr/>
          </p:nvSpPr>
          <p:spPr>
            <a:xfrm>
              <a:off x="13624636" y="9688718"/>
              <a:ext cx="1026807" cy="315795"/>
            </a:xfrm>
            <a:prstGeom prst="rect">
              <a:avLst/>
            </a:prstGeom>
            <a:blipFill>
              <a:blip r:embed="rId51" cstate="print"/>
              <a:stretch>
                <a:fillRect/>
              </a:stretch>
            </a:blipFill>
          </p:spPr>
          <p:txBody>
            <a:bodyPr wrap="square" lIns="0" tIns="0" rIns="0" bIns="0" rtlCol="0"/>
            <a:lstStyle/>
            <a:p>
              <a:endParaRPr/>
            </a:p>
          </p:txBody>
        </p:sp>
        <p:sp>
          <p:nvSpPr>
            <p:cNvPr id="106" name="object 106"/>
            <p:cNvSpPr/>
            <p:nvPr/>
          </p:nvSpPr>
          <p:spPr>
            <a:xfrm>
              <a:off x="9847757" y="9684895"/>
              <a:ext cx="149758" cy="108207"/>
            </a:xfrm>
            <a:prstGeom prst="rect">
              <a:avLst/>
            </a:prstGeom>
            <a:blipFill>
              <a:blip r:embed="rId52" cstate="print"/>
              <a:stretch>
                <a:fillRect/>
              </a:stretch>
            </a:blipFill>
          </p:spPr>
          <p:txBody>
            <a:bodyPr wrap="square" lIns="0" tIns="0" rIns="0" bIns="0" rtlCol="0"/>
            <a:lstStyle/>
            <a:p>
              <a:endParaRPr/>
            </a:p>
          </p:txBody>
        </p:sp>
        <p:sp>
          <p:nvSpPr>
            <p:cNvPr id="107" name="object 107"/>
            <p:cNvSpPr/>
            <p:nvPr/>
          </p:nvSpPr>
          <p:spPr>
            <a:xfrm>
              <a:off x="10018738" y="9717659"/>
              <a:ext cx="186512" cy="76923"/>
            </a:xfrm>
            <a:prstGeom prst="rect">
              <a:avLst/>
            </a:prstGeom>
            <a:blipFill>
              <a:blip r:embed="rId53" cstate="print"/>
              <a:stretch>
                <a:fillRect/>
              </a:stretch>
            </a:blipFill>
          </p:spPr>
          <p:txBody>
            <a:bodyPr wrap="square" lIns="0" tIns="0" rIns="0" bIns="0" rtlCol="0"/>
            <a:lstStyle/>
            <a:p>
              <a:endParaRPr/>
            </a:p>
          </p:txBody>
        </p:sp>
        <p:sp>
          <p:nvSpPr>
            <p:cNvPr id="108" name="object 108"/>
            <p:cNvSpPr/>
            <p:nvPr/>
          </p:nvSpPr>
          <p:spPr>
            <a:xfrm>
              <a:off x="10249471" y="9688718"/>
              <a:ext cx="183286" cy="106014"/>
            </a:xfrm>
            <a:prstGeom prst="rect">
              <a:avLst/>
            </a:prstGeom>
            <a:blipFill>
              <a:blip r:embed="rId54" cstate="print"/>
              <a:stretch>
                <a:fillRect/>
              </a:stretch>
            </a:blipFill>
          </p:spPr>
          <p:txBody>
            <a:bodyPr wrap="square" lIns="0" tIns="0" rIns="0" bIns="0" rtlCol="0"/>
            <a:lstStyle/>
            <a:p>
              <a:endParaRPr/>
            </a:p>
          </p:txBody>
        </p:sp>
        <p:sp>
          <p:nvSpPr>
            <p:cNvPr id="109" name="object 109"/>
            <p:cNvSpPr/>
            <p:nvPr/>
          </p:nvSpPr>
          <p:spPr>
            <a:xfrm>
              <a:off x="10452607" y="9717667"/>
              <a:ext cx="37465" cy="75565"/>
            </a:xfrm>
            <a:custGeom>
              <a:avLst/>
              <a:gdLst/>
              <a:ahLst/>
              <a:cxnLst/>
              <a:rect l="l" t="t" r="r" b="b"/>
              <a:pathLst>
                <a:path w="37465" h="75565">
                  <a:moveTo>
                    <a:pt x="33210" y="0"/>
                  </a:moveTo>
                  <a:lnTo>
                    <a:pt x="26699" y="1127"/>
                  </a:lnTo>
                  <a:lnTo>
                    <a:pt x="20891" y="4351"/>
                  </a:lnTo>
                  <a:lnTo>
                    <a:pt x="16140" y="9435"/>
                  </a:lnTo>
                  <a:lnTo>
                    <a:pt x="12801" y="16141"/>
                  </a:lnTo>
                  <a:lnTo>
                    <a:pt x="12191" y="16141"/>
                  </a:lnTo>
                  <a:lnTo>
                    <a:pt x="11734" y="1651"/>
                  </a:lnTo>
                  <a:lnTo>
                    <a:pt x="0" y="1651"/>
                  </a:lnTo>
                  <a:lnTo>
                    <a:pt x="457" y="8521"/>
                  </a:lnTo>
                  <a:lnTo>
                    <a:pt x="622" y="75374"/>
                  </a:lnTo>
                  <a:lnTo>
                    <a:pt x="13868" y="75374"/>
                  </a:lnTo>
                  <a:lnTo>
                    <a:pt x="13868" y="33807"/>
                  </a:lnTo>
                  <a:lnTo>
                    <a:pt x="16294" y="19786"/>
                  </a:lnTo>
                  <a:lnTo>
                    <a:pt x="23012" y="12623"/>
                  </a:lnTo>
                  <a:lnTo>
                    <a:pt x="34277" y="12623"/>
                  </a:lnTo>
                  <a:lnTo>
                    <a:pt x="37020" y="13093"/>
                  </a:lnTo>
                  <a:lnTo>
                    <a:pt x="37020" y="444"/>
                  </a:lnTo>
                  <a:lnTo>
                    <a:pt x="35801" y="139"/>
                  </a:lnTo>
                  <a:close/>
                </a:path>
              </a:pathLst>
            </a:custGeom>
            <a:solidFill>
              <a:srgbClr val="58595B"/>
            </a:solidFill>
          </p:spPr>
          <p:txBody>
            <a:bodyPr wrap="square" lIns="0" tIns="0" rIns="0" bIns="0" rtlCol="0"/>
            <a:lstStyle/>
            <a:p>
              <a:endParaRPr/>
            </a:p>
          </p:txBody>
        </p:sp>
        <p:sp>
          <p:nvSpPr>
            <p:cNvPr id="110" name="object 110"/>
            <p:cNvSpPr/>
            <p:nvPr/>
          </p:nvSpPr>
          <p:spPr>
            <a:xfrm>
              <a:off x="10533074" y="9690379"/>
              <a:ext cx="304596" cy="104354"/>
            </a:xfrm>
            <a:prstGeom prst="rect">
              <a:avLst/>
            </a:prstGeom>
            <a:blipFill>
              <a:blip r:embed="rId55" cstate="print"/>
              <a:stretch>
                <a:fillRect/>
              </a:stretch>
            </a:blipFill>
          </p:spPr>
          <p:txBody>
            <a:bodyPr wrap="square" lIns="0" tIns="0" rIns="0" bIns="0" rtlCol="0"/>
            <a:lstStyle/>
            <a:p>
              <a:endParaRPr/>
            </a:p>
          </p:txBody>
        </p:sp>
        <p:sp>
          <p:nvSpPr>
            <p:cNvPr id="111" name="object 111"/>
            <p:cNvSpPr/>
            <p:nvPr/>
          </p:nvSpPr>
          <p:spPr>
            <a:xfrm>
              <a:off x="10858144" y="9684892"/>
              <a:ext cx="13970" cy="108585"/>
            </a:xfrm>
            <a:custGeom>
              <a:avLst/>
              <a:gdLst/>
              <a:ahLst/>
              <a:cxnLst/>
              <a:rect l="l" t="t" r="r" b="b"/>
              <a:pathLst>
                <a:path w="13970" h="108584">
                  <a:moveTo>
                    <a:pt x="13398" y="0"/>
                  </a:moveTo>
                  <a:lnTo>
                    <a:pt x="0" y="0"/>
                  </a:lnTo>
                  <a:lnTo>
                    <a:pt x="0" y="108153"/>
                  </a:lnTo>
                  <a:lnTo>
                    <a:pt x="13398" y="108153"/>
                  </a:lnTo>
                  <a:lnTo>
                    <a:pt x="13398" y="0"/>
                  </a:lnTo>
                  <a:close/>
                </a:path>
              </a:pathLst>
            </a:custGeom>
            <a:solidFill>
              <a:srgbClr val="58595B"/>
            </a:solidFill>
          </p:spPr>
          <p:txBody>
            <a:bodyPr wrap="square" lIns="0" tIns="0" rIns="0" bIns="0" rtlCol="0"/>
            <a:lstStyle/>
            <a:p>
              <a:endParaRPr/>
            </a:p>
          </p:txBody>
        </p:sp>
        <p:sp>
          <p:nvSpPr>
            <p:cNvPr id="112" name="object 112"/>
            <p:cNvSpPr/>
            <p:nvPr/>
          </p:nvSpPr>
          <p:spPr>
            <a:xfrm>
              <a:off x="9849802" y="9867780"/>
              <a:ext cx="414502" cy="109829"/>
            </a:xfrm>
            <a:prstGeom prst="rect">
              <a:avLst/>
            </a:prstGeom>
            <a:blipFill>
              <a:blip r:embed="rId56" cstate="print"/>
              <a:stretch>
                <a:fillRect/>
              </a:stretch>
            </a:blipFill>
          </p:spPr>
          <p:txBody>
            <a:bodyPr wrap="square" lIns="0" tIns="0" rIns="0" bIns="0" rtlCol="0"/>
            <a:lstStyle/>
            <a:p>
              <a:endParaRPr/>
            </a:p>
          </p:txBody>
        </p:sp>
        <p:sp>
          <p:nvSpPr>
            <p:cNvPr id="113" name="object 113"/>
            <p:cNvSpPr/>
            <p:nvPr/>
          </p:nvSpPr>
          <p:spPr>
            <a:xfrm>
              <a:off x="10303344" y="9870382"/>
              <a:ext cx="242900" cy="133426"/>
            </a:xfrm>
            <a:prstGeom prst="rect">
              <a:avLst/>
            </a:prstGeom>
            <a:blipFill>
              <a:blip r:embed="rId57" cstate="print"/>
              <a:stretch>
                <a:fillRect/>
              </a:stretch>
            </a:blipFill>
          </p:spPr>
          <p:txBody>
            <a:bodyPr wrap="square" lIns="0" tIns="0" rIns="0" bIns="0" rtlCol="0"/>
            <a:lstStyle/>
            <a:p>
              <a:endParaRPr/>
            </a:p>
          </p:txBody>
        </p:sp>
        <p:sp>
          <p:nvSpPr>
            <p:cNvPr id="114" name="object 114"/>
            <p:cNvSpPr/>
            <p:nvPr/>
          </p:nvSpPr>
          <p:spPr>
            <a:xfrm>
              <a:off x="10594111" y="9873261"/>
              <a:ext cx="152819" cy="104357"/>
            </a:xfrm>
            <a:prstGeom prst="rect">
              <a:avLst/>
            </a:prstGeom>
            <a:blipFill>
              <a:blip r:embed="rId58" cstate="print"/>
              <a:stretch>
                <a:fillRect/>
              </a:stretch>
            </a:blipFill>
          </p:spPr>
          <p:txBody>
            <a:bodyPr wrap="square" lIns="0" tIns="0" rIns="0" bIns="0" rtlCol="0"/>
            <a:lstStyle/>
            <a:p>
              <a:endParaRPr/>
            </a:p>
          </p:txBody>
        </p:sp>
        <p:sp>
          <p:nvSpPr>
            <p:cNvPr id="115" name="object 115"/>
            <p:cNvSpPr/>
            <p:nvPr/>
          </p:nvSpPr>
          <p:spPr>
            <a:xfrm>
              <a:off x="10766767" y="9900548"/>
              <a:ext cx="105867" cy="75374"/>
            </a:xfrm>
            <a:prstGeom prst="rect">
              <a:avLst/>
            </a:prstGeom>
            <a:blipFill>
              <a:blip r:embed="rId59" cstate="print"/>
              <a:stretch>
                <a:fillRect/>
              </a:stretch>
            </a:blipFill>
          </p:spPr>
          <p:txBody>
            <a:bodyPr wrap="square" lIns="0" tIns="0" rIns="0" bIns="0" rtlCol="0"/>
            <a:lstStyle/>
            <a:p>
              <a:endParaRPr/>
            </a:p>
          </p:txBody>
        </p:sp>
        <p:sp>
          <p:nvSpPr>
            <p:cNvPr id="116" name="object 116"/>
            <p:cNvSpPr/>
            <p:nvPr/>
          </p:nvSpPr>
          <p:spPr>
            <a:xfrm>
              <a:off x="0" y="10259987"/>
              <a:ext cx="15119985" cy="72390"/>
            </a:xfrm>
            <a:custGeom>
              <a:avLst/>
              <a:gdLst/>
              <a:ahLst/>
              <a:cxnLst/>
              <a:rect l="l" t="t" r="r" b="b"/>
              <a:pathLst>
                <a:path w="15119985" h="72390">
                  <a:moveTo>
                    <a:pt x="15119985" y="0"/>
                  </a:moveTo>
                  <a:lnTo>
                    <a:pt x="0" y="0"/>
                  </a:lnTo>
                  <a:lnTo>
                    <a:pt x="0" y="72008"/>
                  </a:lnTo>
                  <a:lnTo>
                    <a:pt x="15119985" y="72008"/>
                  </a:lnTo>
                  <a:lnTo>
                    <a:pt x="15119985" y="0"/>
                  </a:lnTo>
                  <a:close/>
                </a:path>
              </a:pathLst>
            </a:custGeom>
            <a:solidFill>
              <a:srgbClr val="BCBEC0"/>
            </a:solidFill>
          </p:spPr>
          <p:txBody>
            <a:bodyPr wrap="square" lIns="0" tIns="0" rIns="0" bIns="0" rtlCol="0"/>
            <a:lstStyle/>
            <a:p>
              <a:endParaRPr/>
            </a:p>
          </p:txBody>
        </p:sp>
        <p:sp>
          <p:nvSpPr>
            <p:cNvPr id="117" name="object 117"/>
            <p:cNvSpPr/>
            <p:nvPr/>
          </p:nvSpPr>
          <p:spPr>
            <a:xfrm>
              <a:off x="1079" y="8035759"/>
              <a:ext cx="15073414" cy="31076"/>
            </a:xfrm>
            <a:prstGeom prst="rect">
              <a:avLst/>
            </a:prstGeom>
            <a:blipFill>
              <a:blip r:embed="rId60" cstate="print"/>
              <a:stretch>
                <a:fillRect/>
              </a:stretch>
            </a:blipFill>
          </p:spPr>
          <p:txBody>
            <a:bodyPr wrap="square" lIns="0" tIns="0" rIns="0" bIns="0" rtlCol="0"/>
            <a:lstStyle/>
            <a:p>
              <a:endParaRPr/>
            </a:p>
          </p:txBody>
        </p:sp>
        <p:sp>
          <p:nvSpPr>
            <p:cNvPr id="118" name="object 118"/>
            <p:cNvSpPr/>
            <p:nvPr/>
          </p:nvSpPr>
          <p:spPr>
            <a:xfrm>
              <a:off x="565014" y="10162627"/>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BCBEC0"/>
            </a:solidFill>
          </p:spPr>
          <p:txBody>
            <a:bodyPr wrap="square" lIns="0" tIns="0" rIns="0" bIns="0" rtlCol="0"/>
            <a:lstStyle/>
            <a:p>
              <a:endParaRPr/>
            </a:p>
          </p:txBody>
        </p:sp>
        <p:sp>
          <p:nvSpPr>
            <p:cNvPr id="119" name="object 119"/>
            <p:cNvSpPr/>
            <p:nvPr/>
          </p:nvSpPr>
          <p:spPr>
            <a:xfrm>
              <a:off x="565014" y="10162627"/>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50800">
              <a:solidFill>
                <a:srgbClr val="BCBEC0"/>
              </a:solidFill>
            </a:ln>
          </p:spPr>
          <p:txBody>
            <a:bodyPr wrap="square" lIns="0" tIns="0" rIns="0" bIns="0" rtlCol="0"/>
            <a:lstStyle/>
            <a:p>
              <a:endParaRPr/>
            </a:p>
          </p:txBody>
        </p:sp>
        <p:sp>
          <p:nvSpPr>
            <p:cNvPr id="120" name="object 120"/>
            <p:cNvSpPr/>
            <p:nvPr/>
          </p:nvSpPr>
          <p:spPr>
            <a:xfrm>
              <a:off x="565014" y="10162627"/>
              <a:ext cx="266700" cy="266700"/>
            </a:xfrm>
            <a:custGeom>
              <a:avLst/>
              <a:gdLst/>
              <a:ahLst/>
              <a:cxnLst/>
              <a:rect l="l" t="t" r="r" b="b"/>
              <a:pathLst>
                <a:path w="266700" h="266700">
                  <a:moveTo>
                    <a:pt x="232549" y="0"/>
                  </a:moveTo>
                  <a:lnTo>
                    <a:pt x="34150" y="0"/>
                  </a:lnTo>
                  <a:lnTo>
                    <a:pt x="20857" y="2684"/>
                  </a:lnTo>
                  <a:lnTo>
                    <a:pt x="10002" y="10004"/>
                  </a:lnTo>
                  <a:lnTo>
                    <a:pt x="2683" y="20863"/>
                  </a:lnTo>
                  <a:lnTo>
                    <a:pt x="0" y="34162"/>
                  </a:lnTo>
                  <a:lnTo>
                    <a:pt x="0" y="232549"/>
                  </a:lnTo>
                  <a:lnTo>
                    <a:pt x="2683" y="245836"/>
                  </a:lnTo>
                  <a:lnTo>
                    <a:pt x="10002" y="256692"/>
                  </a:lnTo>
                  <a:lnTo>
                    <a:pt x="20857" y="264014"/>
                  </a:lnTo>
                  <a:lnTo>
                    <a:pt x="34150" y="266699"/>
                  </a:lnTo>
                  <a:lnTo>
                    <a:pt x="232549" y="266699"/>
                  </a:lnTo>
                  <a:lnTo>
                    <a:pt x="245842" y="264014"/>
                  </a:lnTo>
                  <a:lnTo>
                    <a:pt x="256697" y="256692"/>
                  </a:lnTo>
                  <a:lnTo>
                    <a:pt x="264016" y="245836"/>
                  </a:lnTo>
                  <a:lnTo>
                    <a:pt x="266700" y="232549"/>
                  </a:lnTo>
                  <a:lnTo>
                    <a:pt x="266700" y="34162"/>
                  </a:lnTo>
                  <a:lnTo>
                    <a:pt x="264016" y="20863"/>
                  </a:lnTo>
                  <a:lnTo>
                    <a:pt x="256697" y="10004"/>
                  </a:lnTo>
                  <a:lnTo>
                    <a:pt x="245842" y="2684"/>
                  </a:lnTo>
                  <a:lnTo>
                    <a:pt x="232549" y="0"/>
                  </a:lnTo>
                  <a:close/>
                </a:path>
              </a:pathLst>
            </a:custGeom>
            <a:solidFill>
              <a:srgbClr val="FFFFFF"/>
            </a:solidFill>
          </p:spPr>
          <p:txBody>
            <a:bodyPr wrap="square" lIns="0" tIns="0" rIns="0" bIns="0" rtlCol="0"/>
            <a:lstStyle/>
            <a:p>
              <a:endParaRPr/>
            </a:p>
          </p:txBody>
        </p:sp>
        <p:sp>
          <p:nvSpPr>
            <p:cNvPr id="121" name="object 121"/>
            <p:cNvSpPr/>
            <p:nvPr/>
          </p:nvSpPr>
          <p:spPr>
            <a:xfrm>
              <a:off x="565014" y="10162627"/>
              <a:ext cx="266700" cy="266700"/>
            </a:xfrm>
            <a:custGeom>
              <a:avLst/>
              <a:gdLst/>
              <a:ahLst/>
              <a:cxnLst/>
              <a:rect l="l" t="t" r="r" b="b"/>
              <a:pathLst>
                <a:path w="266700" h="266700">
                  <a:moveTo>
                    <a:pt x="266700" y="232549"/>
                  </a:moveTo>
                  <a:lnTo>
                    <a:pt x="264016" y="245836"/>
                  </a:lnTo>
                  <a:lnTo>
                    <a:pt x="256697" y="256692"/>
                  </a:lnTo>
                  <a:lnTo>
                    <a:pt x="245842" y="264014"/>
                  </a:lnTo>
                  <a:lnTo>
                    <a:pt x="232549" y="266699"/>
                  </a:lnTo>
                  <a:lnTo>
                    <a:pt x="34150" y="266699"/>
                  </a:lnTo>
                  <a:lnTo>
                    <a:pt x="20857" y="264014"/>
                  </a:lnTo>
                  <a:lnTo>
                    <a:pt x="10002" y="256692"/>
                  </a:lnTo>
                  <a:lnTo>
                    <a:pt x="2683" y="245836"/>
                  </a:lnTo>
                  <a:lnTo>
                    <a:pt x="0" y="232549"/>
                  </a:lnTo>
                  <a:lnTo>
                    <a:pt x="0" y="34162"/>
                  </a:lnTo>
                  <a:lnTo>
                    <a:pt x="2683" y="20863"/>
                  </a:lnTo>
                  <a:lnTo>
                    <a:pt x="10002" y="10004"/>
                  </a:lnTo>
                  <a:lnTo>
                    <a:pt x="20857" y="2684"/>
                  </a:lnTo>
                  <a:lnTo>
                    <a:pt x="34150" y="0"/>
                  </a:lnTo>
                  <a:lnTo>
                    <a:pt x="232549" y="0"/>
                  </a:lnTo>
                  <a:lnTo>
                    <a:pt x="245842" y="2684"/>
                  </a:lnTo>
                  <a:lnTo>
                    <a:pt x="256697" y="10004"/>
                  </a:lnTo>
                  <a:lnTo>
                    <a:pt x="264016" y="20863"/>
                  </a:lnTo>
                  <a:lnTo>
                    <a:pt x="266700" y="34162"/>
                  </a:lnTo>
                  <a:lnTo>
                    <a:pt x="266700" y="232549"/>
                  </a:lnTo>
                  <a:close/>
                </a:path>
              </a:pathLst>
            </a:custGeom>
            <a:ln w="38100">
              <a:solidFill>
                <a:srgbClr val="FFFFFF"/>
              </a:solidFill>
            </a:ln>
          </p:spPr>
          <p:txBody>
            <a:bodyPr wrap="square" lIns="0" tIns="0" rIns="0" bIns="0" rtlCol="0"/>
            <a:lstStyle/>
            <a:p>
              <a:endParaRPr/>
            </a:p>
          </p:txBody>
        </p:sp>
        <p:sp>
          <p:nvSpPr>
            <p:cNvPr id="122" name="object 122"/>
            <p:cNvSpPr/>
            <p:nvPr/>
          </p:nvSpPr>
          <p:spPr>
            <a:xfrm>
              <a:off x="615156" y="10247363"/>
              <a:ext cx="167882" cy="119546"/>
            </a:xfrm>
            <a:prstGeom prst="rect">
              <a:avLst/>
            </a:prstGeom>
            <a:blipFill>
              <a:blip r:embed="rId61" cstate="print"/>
              <a:stretch>
                <a:fillRect/>
              </a:stretch>
            </a:blipFill>
          </p:spPr>
          <p:txBody>
            <a:bodyPr wrap="square" lIns="0" tIns="0" rIns="0" bIns="0" rtlCol="0"/>
            <a:lstStyle/>
            <a:p>
              <a:endParaRPr/>
            </a:p>
          </p:txBody>
        </p:sp>
        <p:sp>
          <p:nvSpPr>
            <p:cNvPr id="123" name="object 123"/>
            <p:cNvSpPr/>
            <p:nvPr/>
          </p:nvSpPr>
          <p:spPr>
            <a:xfrm>
              <a:off x="14310588" y="10162627"/>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BCBEC0"/>
            </a:solidFill>
          </p:spPr>
          <p:txBody>
            <a:bodyPr wrap="square" lIns="0" tIns="0" rIns="0" bIns="0" rtlCol="0"/>
            <a:lstStyle/>
            <a:p>
              <a:endParaRPr/>
            </a:p>
          </p:txBody>
        </p:sp>
        <p:sp>
          <p:nvSpPr>
            <p:cNvPr id="124" name="object 124"/>
            <p:cNvSpPr/>
            <p:nvPr/>
          </p:nvSpPr>
          <p:spPr>
            <a:xfrm>
              <a:off x="14310588" y="10162627"/>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50800">
              <a:solidFill>
                <a:srgbClr val="BCBEC0"/>
              </a:solidFill>
            </a:ln>
          </p:spPr>
          <p:txBody>
            <a:bodyPr wrap="square" lIns="0" tIns="0" rIns="0" bIns="0" rtlCol="0"/>
            <a:lstStyle/>
            <a:p>
              <a:endParaRPr/>
            </a:p>
          </p:txBody>
        </p:sp>
        <p:sp>
          <p:nvSpPr>
            <p:cNvPr id="125" name="object 125"/>
            <p:cNvSpPr/>
            <p:nvPr/>
          </p:nvSpPr>
          <p:spPr>
            <a:xfrm>
              <a:off x="14310588" y="10162627"/>
              <a:ext cx="267335" cy="266700"/>
            </a:xfrm>
            <a:custGeom>
              <a:avLst/>
              <a:gdLst/>
              <a:ahLst/>
              <a:cxnLst/>
              <a:rect l="l" t="t" r="r" b="b"/>
              <a:pathLst>
                <a:path w="267334" h="266700">
                  <a:moveTo>
                    <a:pt x="232549" y="0"/>
                  </a:moveTo>
                  <a:lnTo>
                    <a:pt x="34175" y="0"/>
                  </a:lnTo>
                  <a:lnTo>
                    <a:pt x="20874" y="2684"/>
                  </a:lnTo>
                  <a:lnTo>
                    <a:pt x="10010" y="10004"/>
                  </a:lnTo>
                  <a:lnTo>
                    <a:pt x="2686" y="20863"/>
                  </a:lnTo>
                  <a:lnTo>
                    <a:pt x="0" y="34162"/>
                  </a:lnTo>
                  <a:lnTo>
                    <a:pt x="0" y="232549"/>
                  </a:lnTo>
                  <a:lnTo>
                    <a:pt x="2686" y="245836"/>
                  </a:lnTo>
                  <a:lnTo>
                    <a:pt x="10010" y="256692"/>
                  </a:lnTo>
                  <a:lnTo>
                    <a:pt x="20874" y="264014"/>
                  </a:lnTo>
                  <a:lnTo>
                    <a:pt x="34175" y="266699"/>
                  </a:lnTo>
                  <a:lnTo>
                    <a:pt x="232549" y="266699"/>
                  </a:lnTo>
                  <a:lnTo>
                    <a:pt x="245851" y="264014"/>
                  </a:lnTo>
                  <a:lnTo>
                    <a:pt x="256714" y="256692"/>
                  </a:lnTo>
                  <a:lnTo>
                    <a:pt x="264039" y="245836"/>
                  </a:lnTo>
                  <a:lnTo>
                    <a:pt x="266725" y="232549"/>
                  </a:lnTo>
                  <a:lnTo>
                    <a:pt x="266725" y="34162"/>
                  </a:lnTo>
                  <a:lnTo>
                    <a:pt x="264039" y="20863"/>
                  </a:lnTo>
                  <a:lnTo>
                    <a:pt x="256714" y="10004"/>
                  </a:lnTo>
                  <a:lnTo>
                    <a:pt x="245851" y="2684"/>
                  </a:lnTo>
                  <a:lnTo>
                    <a:pt x="232549" y="0"/>
                  </a:lnTo>
                  <a:close/>
                </a:path>
              </a:pathLst>
            </a:custGeom>
            <a:solidFill>
              <a:srgbClr val="FFFFFF"/>
            </a:solidFill>
          </p:spPr>
          <p:txBody>
            <a:bodyPr wrap="square" lIns="0" tIns="0" rIns="0" bIns="0" rtlCol="0"/>
            <a:lstStyle/>
            <a:p>
              <a:endParaRPr/>
            </a:p>
          </p:txBody>
        </p:sp>
        <p:sp>
          <p:nvSpPr>
            <p:cNvPr id="126" name="object 126"/>
            <p:cNvSpPr/>
            <p:nvPr/>
          </p:nvSpPr>
          <p:spPr>
            <a:xfrm>
              <a:off x="14310588" y="10162627"/>
              <a:ext cx="267335" cy="266700"/>
            </a:xfrm>
            <a:custGeom>
              <a:avLst/>
              <a:gdLst/>
              <a:ahLst/>
              <a:cxnLst/>
              <a:rect l="l" t="t" r="r" b="b"/>
              <a:pathLst>
                <a:path w="267334" h="266700">
                  <a:moveTo>
                    <a:pt x="266725" y="232549"/>
                  </a:moveTo>
                  <a:lnTo>
                    <a:pt x="264039" y="245836"/>
                  </a:lnTo>
                  <a:lnTo>
                    <a:pt x="256714" y="256692"/>
                  </a:lnTo>
                  <a:lnTo>
                    <a:pt x="245851" y="264014"/>
                  </a:lnTo>
                  <a:lnTo>
                    <a:pt x="232549" y="266699"/>
                  </a:lnTo>
                  <a:lnTo>
                    <a:pt x="34175" y="266699"/>
                  </a:lnTo>
                  <a:lnTo>
                    <a:pt x="20874" y="264014"/>
                  </a:lnTo>
                  <a:lnTo>
                    <a:pt x="10010" y="256692"/>
                  </a:lnTo>
                  <a:lnTo>
                    <a:pt x="2686" y="245836"/>
                  </a:lnTo>
                  <a:lnTo>
                    <a:pt x="0" y="232549"/>
                  </a:lnTo>
                  <a:lnTo>
                    <a:pt x="0" y="34162"/>
                  </a:lnTo>
                  <a:lnTo>
                    <a:pt x="2686" y="20863"/>
                  </a:lnTo>
                  <a:lnTo>
                    <a:pt x="10010" y="10004"/>
                  </a:lnTo>
                  <a:lnTo>
                    <a:pt x="20874" y="2684"/>
                  </a:lnTo>
                  <a:lnTo>
                    <a:pt x="34175" y="0"/>
                  </a:lnTo>
                  <a:lnTo>
                    <a:pt x="232549" y="0"/>
                  </a:lnTo>
                  <a:lnTo>
                    <a:pt x="245851" y="2684"/>
                  </a:lnTo>
                  <a:lnTo>
                    <a:pt x="256714" y="10004"/>
                  </a:lnTo>
                  <a:lnTo>
                    <a:pt x="264039" y="20863"/>
                  </a:lnTo>
                  <a:lnTo>
                    <a:pt x="266725" y="34162"/>
                  </a:lnTo>
                  <a:lnTo>
                    <a:pt x="266725" y="232549"/>
                  </a:lnTo>
                  <a:close/>
                </a:path>
              </a:pathLst>
            </a:custGeom>
            <a:ln w="38100">
              <a:solidFill>
                <a:srgbClr val="FFFFFF"/>
              </a:solidFill>
            </a:ln>
          </p:spPr>
          <p:txBody>
            <a:bodyPr wrap="square" lIns="0" tIns="0" rIns="0" bIns="0" rtlCol="0"/>
            <a:lstStyle/>
            <a:p>
              <a:endParaRPr/>
            </a:p>
          </p:txBody>
        </p:sp>
        <p:sp>
          <p:nvSpPr>
            <p:cNvPr id="127" name="object 127"/>
            <p:cNvSpPr/>
            <p:nvPr/>
          </p:nvSpPr>
          <p:spPr>
            <a:xfrm>
              <a:off x="14360779" y="10247363"/>
              <a:ext cx="168300" cy="119552"/>
            </a:xfrm>
            <a:prstGeom prst="rect">
              <a:avLst/>
            </a:prstGeom>
            <a:blipFill>
              <a:blip r:embed="rId62" cstate="print"/>
              <a:stretch>
                <a:fillRect/>
              </a:stretch>
            </a:blipFill>
          </p:spPr>
          <p:txBody>
            <a:bodyPr wrap="square" lIns="0" tIns="0" rIns="0" bIns="0" rtlCol="0"/>
            <a:lstStyle/>
            <a:p>
              <a:endParaRPr/>
            </a:p>
          </p:txBody>
        </p:sp>
        <p:sp>
          <p:nvSpPr>
            <p:cNvPr id="128" name="object 128"/>
            <p:cNvSpPr/>
            <p:nvPr/>
          </p:nvSpPr>
          <p:spPr>
            <a:xfrm>
              <a:off x="698" y="589317"/>
              <a:ext cx="882015" cy="107950"/>
            </a:xfrm>
            <a:custGeom>
              <a:avLst/>
              <a:gdLst/>
              <a:ahLst/>
              <a:cxnLst/>
              <a:rect l="l" t="t" r="r" b="b"/>
              <a:pathLst>
                <a:path w="882015" h="107950">
                  <a:moveTo>
                    <a:pt x="881557" y="0"/>
                  </a:moveTo>
                  <a:lnTo>
                    <a:pt x="0" y="0"/>
                  </a:lnTo>
                  <a:lnTo>
                    <a:pt x="0" y="107365"/>
                  </a:lnTo>
                  <a:lnTo>
                    <a:pt x="881557" y="107365"/>
                  </a:lnTo>
                  <a:lnTo>
                    <a:pt x="881557" y="0"/>
                  </a:lnTo>
                  <a:close/>
                </a:path>
              </a:pathLst>
            </a:custGeom>
            <a:solidFill>
              <a:srgbClr val="02539C"/>
            </a:solidFill>
          </p:spPr>
          <p:txBody>
            <a:bodyPr wrap="square" lIns="0" tIns="0" rIns="0" bIns="0" rtlCol="0"/>
            <a:lstStyle/>
            <a:p>
              <a:endParaRPr/>
            </a:p>
          </p:txBody>
        </p:sp>
        <p:sp>
          <p:nvSpPr>
            <p:cNvPr id="129" name="object 129"/>
            <p:cNvSpPr/>
            <p:nvPr/>
          </p:nvSpPr>
          <p:spPr>
            <a:xfrm>
              <a:off x="558001" y="481012"/>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7"/>
                  </a:lnTo>
                  <a:lnTo>
                    <a:pt x="263220" y="323977"/>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130" name="object 130"/>
            <p:cNvSpPr/>
            <p:nvPr/>
          </p:nvSpPr>
          <p:spPr>
            <a:xfrm>
              <a:off x="567006" y="489991"/>
              <a:ext cx="306070" cy="306070"/>
            </a:xfrm>
            <a:custGeom>
              <a:avLst/>
              <a:gdLst/>
              <a:ahLst/>
              <a:cxnLst/>
              <a:rect l="l" t="t" r="r" b="b"/>
              <a:pathLst>
                <a:path w="306069" h="306070">
                  <a:moveTo>
                    <a:pt x="252577" y="0"/>
                  </a:moveTo>
                  <a:lnTo>
                    <a:pt x="53416" y="0"/>
                  </a:lnTo>
                  <a:lnTo>
                    <a:pt x="32645" y="4204"/>
                  </a:lnTo>
                  <a:lnTo>
                    <a:pt x="15663" y="15665"/>
                  </a:lnTo>
                  <a:lnTo>
                    <a:pt x="4204" y="32650"/>
                  </a:lnTo>
                  <a:lnTo>
                    <a:pt x="0" y="53428"/>
                  </a:lnTo>
                  <a:lnTo>
                    <a:pt x="0" y="252590"/>
                  </a:lnTo>
                  <a:lnTo>
                    <a:pt x="4204" y="273354"/>
                  </a:lnTo>
                  <a:lnTo>
                    <a:pt x="15663" y="290331"/>
                  </a:lnTo>
                  <a:lnTo>
                    <a:pt x="32645" y="301789"/>
                  </a:lnTo>
                  <a:lnTo>
                    <a:pt x="53416" y="305993"/>
                  </a:lnTo>
                  <a:lnTo>
                    <a:pt x="252577" y="305993"/>
                  </a:lnTo>
                  <a:lnTo>
                    <a:pt x="273348" y="301789"/>
                  </a:lnTo>
                  <a:lnTo>
                    <a:pt x="290329" y="290331"/>
                  </a:lnTo>
                  <a:lnTo>
                    <a:pt x="301789" y="273354"/>
                  </a:lnTo>
                  <a:lnTo>
                    <a:pt x="305993" y="252590"/>
                  </a:lnTo>
                  <a:lnTo>
                    <a:pt x="305993" y="53428"/>
                  </a:lnTo>
                  <a:lnTo>
                    <a:pt x="301789" y="32650"/>
                  </a:lnTo>
                  <a:lnTo>
                    <a:pt x="290329" y="15665"/>
                  </a:lnTo>
                  <a:lnTo>
                    <a:pt x="273348" y="4204"/>
                  </a:lnTo>
                  <a:lnTo>
                    <a:pt x="252577" y="0"/>
                  </a:lnTo>
                  <a:close/>
                </a:path>
              </a:pathLst>
            </a:custGeom>
            <a:solidFill>
              <a:srgbClr val="FFFFFF"/>
            </a:solidFill>
          </p:spPr>
          <p:txBody>
            <a:bodyPr wrap="square" lIns="0" tIns="0" rIns="0" bIns="0" rtlCol="0"/>
            <a:lstStyle/>
            <a:p>
              <a:endParaRPr/>
            </a:p>
          </p:txBody>
        </p:sp>
        <p:sp>
          <p:nvSpPr>
            <p:cNvPr id="131" name="object 131"/>
            <p:cNvSpPr/>
            <p:nvPr/>
          </p:nvSpPr>
          <p:spPr>
            <a:xfrm>
              <a:off x="603003" y="526008"/>
              <a:ext cx="234315" cy="234315"/>
            </a:xfrm>
            <a:custGeom>
              <a:avLst/>
              <a:gdLst/>
              <a:ahLst/>
              <a:cxnLst/>
              <a:rect l="l" t="t" r="r" b="b"/>
              <a:pathLst>
                <a:path w="234315" h="234315">
                  <a:moveTo>
                    <a:pt x="226174" y="0"/>
                  </a:moveTo>
                  <a:lnTo>
                    <a:pt x="7823" y="0"/>
                  </a:lnTo>
                  <a:lnTo>
                    <a:pt x="0" y="7810"/>
                  </a:lnTo>
                  <a:lnTo>
                    <a:pt x="0" y="226174"/>
                  </a:lnTo>
                  <a:lnTo>
                    <a:pt x="7823" y="233984"/>
                  </a:lnTo>
                  <a:lnTo>
                    <a:pt x="226174" y="233984"/>
                  </a:lnTo>
                  <a:lnTo>
                    <a:pt x="234010" y="226174"/>
                  </a:lnTo>
                  <a:lnTo>
                    <a:pt x="234010" y="7810"/>
                  </a:lnTo>
                  <a:close/>
                </a:path>
              </a:pathLst>
            </a:custGeom>
            <a:solidFill>
              <a:srgbClr val="BCBEC0"/>
            </a:solidFill>
          </p:spPr>
          <p:txBody>
            <a:bodyPr wrap="square" lIns="0" tIns="0" rIns="0" bIns="0" rtlCol="0"/>
            <a:lstStyle/>
            <a:p>
              <a:endParaRPr/>
            </a:p>
          </p:txBody>
        </p:sp>
        <p:sp>
          <p:nvSpPr>
            <p:cNvPr id="132" name="object 132"/>
            <p:cNvSpPr/>
            <p:nvPr/>
          </p:nvSpPr>
          <p:spPr>
            <a:xfrm>
              <a:off x="698" y="8427415"/>
              <a:ext cx="882015" cy="107950"/>
            </a:xfrm>
            <a:custGeom>
              <a:avLst/>
              <a:gdLst/>
              <a:ahLst/>
              <a:cxnLst/>
              <a:rect l="l" t="t" r="r" b="b"/>
              <a:pathLst>
                <a:path w="882015" h="107950">
                  <a:moveTo>
                    <a:pt x="881557" y="0"/>
                  </a:moveTo>
                  <a:lnTo>
                    <a:pt x="0" y="0"/>
                  </a:lnTo>
                  <a:lnTo>
                    <a:pt x="0" y="107353"/>
                  </a:lnTo>
                  <a:lnTo>
                    <a:pt x="881557" y="107353"/>
                  </a:lnTo>
                  <a:lnTo>
                    <a:pt x="881557" y="0"/>
                  </a:lnTo>
                  <a:close/>
                </a:path>
              </a:pathLst>
            </a:custGeom>
            <a:solidFill>
              <a:srgbClr val="02539C"/>
            </a:solidFill>
          </p:spPr>
          <p:txBody>
            <a:bodyPr wrap="square" lIns="0" tIns="0" rIns="0" bIns="0" rtlCol="0"/>
            <a:lstStyle/>
            <a:p>
              <a:endParaRPr/>
            </a:p>
          </p:txBody>
        </p:sp>
        <p:sp>
          <p:nvSpPr>
            <p:cNvPr id="133" name="object 133"/>
            <p:cNvSpPr/>
            <p:nvPr/>
          </p:nvSpPr>
          <p:spPr>
            <a:xfrm>
              <a:off x="558001" y="8319096"/>
              <a:ext cx="324485" cy="324485"/>
            </a:xfrm>
            <a:custGeom>
              <a:avLst/>
              <a:gdLst/>
              <a:ahLst/>
              <a:cxnLst/>
              <a:rect l="l" t="t" r="r" b="b"/>
              <a:pathLst>
                <a:path w="324484" h="324484">
                  <a:moveTo>
                    <a:pt x="263220" y="0"/>
                  </a:moveTo>
                  <a:lnTo>
                    <a:pt x="60794" y="0"/>
                  </a:lnTo>
                  <a:lnTo>
                    <a:pt x="37156" y="4782"/>
                  </a:lnTo>
                  <a:lnTo>
                    <a:pt x="17829" y="17816"/>
                  </a:lnTo>
                  <a:lnTo>
                    <a:pt x="4786" y="37134"/>
                  </a:lnTo>
                  <a:lnTo>
                    <a:pt x="0" y="60769"/>
                  </a:lnTo>
                  <a:lnTo>
                    <a:pt x="0" y="263207"/>
                  </a:lnTo>
                  <a:lnTo>
                    <a:pt x="4786" y="286836"/>
                  </a:lnTo>
                  <a:lnTo>
                    <a:pt x="17829" y="306155"/>
                  </a:lnTo>
                  <a:lnTo>
                    <a:pt x="37156" y="319193"/>
                  </a:lnTo>
                  <a:lnTo>
                    <a:pt x="60794" y="323976"/>
                  </a:lnTo>
                  <a:lnTo>
                    <a:pt x="263220" y="323976"/>
                  </a:lnTo>
                  <a:lnTo>
                    <a:pt x="286862" y="319193"/>
                  </a:lnTo>
                  <a:lnTo>
                    <a:pt x="306184" y="306155"/>
                  </a:lnTo>
                  <a:lnTo>
                    <a:pt x="319220" y="286836"/>
                  </a:lnTo>
                  <a:lnTo>
                    <a:pt x="324002" y="263207"/>
                  </a:lnTo>
                  <a:lnTo>
                    <a:pt x="324002" y="60769"/>
                  </a:lnTo>
                  <a:lnTo>
                    <a:pt x="319220" y="37134"/>
                  </a:lnTo>
                  <a:lnTo>
                    <a:pt x="306184" y="17816"/>
                  </a:lnTo>
                  <a:lnTo>
                    <a:pt x="286862" y="4782"/>
                  </a:lnTo>
                  <a:lnTo>
                    <a:pt x="263220" y="0"/>
                  </a:lnTo>
                  <a:close/>
                </a:path>
              </a:pathLst>
            </a:custGeom>
            <a:solidFill>
              <a:srgbClr val="BCBEC0"/>
            </a:solidFill>
          </p:spPr>
          <p:txBody>
            <a:bodyPr wrap="square" lIns="0" tIns="0" rIns="0" bIns="0" rtlCol="0"/>
            <a:lstStyle/>
            <a:p>
              <a:endParaRPr/>
            </a:p>
          </p:txBody>
        </p:sp>
        <p:sp>
          <p:nvSpPr>
            <p:cNvPr id="134" name="object 134"/>
            <p:cNvSpPr/>
            <p:nvPr/>
          </p:nvSpPr>
          <p:spPr>
            <a:xfrm>
              <a:off x="567006" y="8328088"/>
              <a:ext cx="306070" cy="306070"/>
            </a:xfrm>
            <a:custGeom>
              <a:avLst/>
              <a:gdLst/>
              <a:ahLst/>
              <a:cxnLst/>
              <a:rect l="l" t="t" r="r" b="b"/>
              <a:pathLst>
                <a:path w="306069" h="306070">
                  <a:moveTo>
                    <a:pt x="252577" y="0"/>
                  </a:moveTo>
                  <a:lnTo>
                    <a:pt x="53416" y="0"/>
                  </a:lnTo>
                  <a:lnTo>
                    <a:pt x="32645" y="4202"/>
                  </a:lnTo>
                  <a:lnTo>
                    <a:pt x="15663" y="15659"/>
                  </a:lnTo>
                  <a:lnTo>
                    <a:pt x="4204" y="32639"/>
                  </a:lnTo>
                  <a:lnTo>
                    <a:pt x="0" y="53416"/>
                  </a:lnTo>
                  <a:lnTo>
                    <a:pt x="0" y="252577"/>
                  </a:lnTo>
                  <a:lnTo>
                    <a:pt x="4204" y="273346"/>
                  </a:lnTo>
                  <a:lnTo>
                    <a:pt x="15663" y="290323"/>
                  </a:lnTo>
                  <a:lnTo>
                    <a:pt x="32645" y="301778"/>
                  </a:lnTo>
                  <a:lnTo>
                    <a:pt x="53416" y="305981"/>
                  </a:lnTo>
                  <a:lnTo>
                    <a:pt x="252577" y="305981"/>
                  </a:lnTo>
                  <a:lnTo>
                    <a:pt x="273348" y="301778"/>
                  </a:lnTo>
                  <a:lnTo>
                    <a:pt x="290329" y="290323"/>
                  </a:lnTo>
                  <a:lnTo>
                    <a:pt x="301789" y="273346"/>
                  </a:lnTo>
                  <a:lnTo>
                    <a:pt x="305993" y="252577"/>
                  </a:lnTo>
                  <a:lnTo>
                    <a:pt x="305993" y="53416"/>
                  </a:lnTo>
                  <a:lnTo>
                    <a:pt x="301789" y="32639"/>
                  </a:lnTo>
                  <a:lnTo>
                    <a:pt x="290329" y="15659"/>
                  </a:lnTo>
                  <a:lnTo>
                    <a:pt x="273348" y="4202"/>
                  </a:lnTo>
                  <a:lnTo>
                    <a:pt x="252577" y="0"/>
                  </a:lnTo>
                  <a:close/>
                </a:path>
              </a:pathLst>
            </a:custGeom>
            <a:solidFill>
              <a:srgbClr val="FFFFFF"/>
            </a:solidFill>
          </p:spPr>
          <p:txBody>
            <a:bodyPr wrap="square" lIns="0" tIns="0" rIns="0" bIns="0" rtlCol="0"/>
            <a:lstStyle/>
            <a:p>
              <a:endParaRPr/>
            </a:p>
          </p:txBody>
        </p:sp>
        <p:sp>
          <p:nvSpPr>
            <p:cNvPr id="135" name="object 135"/>
            <p:cNvSpPr/>
            <p:nvPr/>
          </p:nvSpPr>
          <p:spPr>
            <a:xfrm>
              <a:off x="603003" y="8364092"/>
              <a:ext cx="234315" cy="234315"/>
            </a:xfrm>
            <a:custGeom>
              <a:avLst/>
              <a:gdLst/>
              <a:ahLst/>
              <a:cxnLst/>
              <a:rect l="l" t="t" r="r" b="b"/>
              <a:pathLst>
                <a:path w="234315" h="234315">
                  <a:moveTo>
                    <a:pt x="226174" y="0"/>
                  </a:moveTo>
                  <a:lnTo>
                    <a:pt x="7823" y="0"/>
                  </a:lnTo>
                  <a:lnTo>
                    <a:pt x="0" y="7810"/>
                  </a:lnTo>
                  <a:lnTo>
                    <a:pt x="0" y="226174"/>
                  </a:lnTo>
                  <a:lnTo>
                    <a:pt x="7823" y="233984"/>
                  </a:lnTo>
                  <a:lnTo>
                    <a:pt x="226174" y="233984"/>
                  </a:lnTo>
                  <a:lnTo>
                    <a:pt x="234010" y="226174"/>
                  </a:lnTo>
                  <a:lnTo>
                    <a:pt x="234010" y="7810"/>
                  </a:lnTo>
                  <a:close/>
                </a:path>
              </a:pathLst>
            </a:custGeom>
            <a:solidFill>
              <a:srgbClr val="BCBEC0"/>
            </a:solidFill>
          </p:spPr>
          <p:txBody>
            <a:bodyPr wrap="square" lIns="0" tIns="0" rIns="0" bIns="0" rtlCol="0"/>
            <a:lstStyle/>
            <a:p>
              <a:endParaRPr/>
            </a:p>
          </p:txBody>
        </p:sp>
      </p:grpSp>
      <p:pic>
        <p:nvPicPr>
          <p:cNvPr id="136" name="Picture 135">
            <a:extLst>
              <a:ext uri="{FF2B5EF4-FFF2-40B4-BE49-F238E27FC236}">
                <a16:creationId xmlns:a16="http://schemas.microsoft.com/office/drawing/2014/main" id="{1A4395D8-90D7-4DAB-989E-1CD00AD19CFA}"/>
              </a:ext>
            </a:extLst>
          </p:cNvPr>
          <p:cNvPicPr>
            <a:picLocks noChangeAspect="1"/>
          </p:cNvPicPr>
          <p:nvPr/>
        </p:nvPicPr>
        <p:blipFill rotWithShape="1">
          <a:blip r:embed="rId63"/>
          <a:srcRect l="3901" r="3901"/>
          <a:stretch/>
        </p:blipFill>
        <p:spPr>
          <a:xfrm>
            <a:off x="1403164" y="1384300"/>
            <a:ext cx="4635686" cy="6504744"/>
          </a:xfrm>
          <a:prstGeom prst="rect">
            <a:avLst/>
          </a:prstGeom>
          <a:ln>
            <a:solidFill>
              <a:srgbClr val="0000FF"/>
            </a:solidFill>
          </a:ln>
        </p:spPr>
      </p:pic>
      <p:pic>
        <p:nvPicPr>
          <p:cNvPr id="137" name="Picture 136">
            <a:extLst>
              <a:ext uri="{FF2B5EF4-FFF2-40B4-BE49-F238E27FC236}">
                <a16:creationId xmlns:a16="http://schemas.microsoft.com/office/drawing/2014/main" id="{C46A0A69-CDAF-4664-B811-AD026A077E08}"/>
              </a:ext>
            </a:extLst>
          </p:cNvPr>
          <p:cNvPicPr>
            <a:picLocks noChangeAspect="1"/>
          </p:cNvPicPr>
          <p:nvPr/>
        </p:nvPicPr>
        <p:blipFill>
          <a:blip r:embed="rId64" cstate="print">
            <a:extLst>
              <a:ext uri="{28A0092B-C50C-407E-A947-70E740481C1C}">
                <a14:useLocalDpi xmlns:a14="http://schemas.microsoft.com/office/drawing/2010/main" val="0"/>
              </a:ext>
            </a:extLst>
          </a:blip>
          <a:stretch>
            <a:fillRect/>
          </a:stretch>
        </p:blipFill>
        <p:spPr>
          <a:xfrm>
            <a:off x="9073629" y="1384300"/>
            <a:ext cx="4737621" cy="6504744"/>
          </a:xfrm>
          <a:prstGeom prst="rect">
            <a:avLst/>
          </a:prstGeom>
          <a:ln>
            <a:solidFill>
              <a:srgbClr val="0000FF"/>
            </a:solidFill>
          </a:ln>
        </p:spPr>
      </p:pic>
      <p:sp>
        <p:nvSpPr>
          <p:cNvPr id="138" name="Rectangle 137"/>
          <p:cNvSpPr>
            <a:spLocks noChangeArrowheads="1"/>
          </p:cNvSpPr>
          <p:nvPr/>
        </p:nvSpPr>
        <p:spPr bwMode="auto">
          <a:xfrm>
            <a:off x="820627" y="473059"/>
            <a:ext cx="6593610" cy="338554"/>
          </a:xfrm>
          <a:prstGeom prst="rect">
            <a:avLst/>
          </a:prstGeom>
          <a:noFill/>
          <a:ln w="9525">
            <a:noFill/>
            <a:miter lim="800000"/>
            <a:headEnd/>
            <a:tailEnd/>
          </a:ln>
        </p:spPr>
        <p:txBody>
          <a:bodyPr wrap="square">
            <a:spAutoFit/>
          </a:bodyPr>
          <a:lstStyle/>
          <a:p>
            <a:pPr marL="381000" indent="-381000">
              <a:defRPr/>
            </a:pPr>
            <a:r>
              <a:rPr lang="en-US" sz="1600" b="1" smtClean="0">
                <a:solidFill>
                  <a:srgbClr val="00529C"/>
                </a:solidFill>
                <a:latin typeface="Verdana" panose="020B0604030504040204" pitchFamily="34" charset="0"/>
                <a:ea typeface="Verdana" panose="020B0604030504040204" pitchFamily="34" charset="0"/>
                <a:cs typeface="Verdana" panose="020B0604030504040204" pitchFamily="34" charset="0"/>
              </a:rPr>
              <a:t>CHỨNG NHẬN/ </a:t>
            </a:r>
            <a:r>
              <a:rPr lang="en-US" sz="1600" spc="-25" smtClean="0">
                <a:solidFill>
                  <a:srgbClr val="5D5E5E"/>
                </a:solidFill>
                <a:latin typeface="Verdana" panose="020B0604030504040204" pitchFamily="34" charset="0"/>
                <a:ea typeface="Verdana" panose="020B0604030504040204" pitchFamily="34" charset="0"/>
                <a:cs typeface="Verdana" panose="020B0604030504040204" pitchFamily="34" charset="0"/>
              </a:rPr>
              <a:t>CERTIFICATES</a:t>
            </a:r>
            <a:endParaRPr lang="en-US" sz="1600" spc="-25" dirty="0">
              <a:solidFill>
                <a:srgbClr val="5D5E5E"/>
              </a:solidFill>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58595B"/>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269</TotalTime>
  <Words>1766</Words>
  <Application>Microsoft Office PowerPoint</Application>
  <PresentationFormat>Custom</PresentationFormat>
  <Paragraphs>222</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Calibri</vt:lpstr>
      <vt:lpstr>MyriadPro-Regular</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PROFILE TO HOP CO KHI T10</dc:title>
  <dc:creator>Tran Thi Huong Giang</dc:creator>
  <cp:lastModifiedBy>JDS</cp:lastModifiedBy>
  <cp:revision>51</cp:revision>
  <dcterms:created xsi:type="dcterms:W3CDTF">2020-04-09T01:16:42Z</dcterms:created>
  <dcterms:modified xsi:type="dcterms:W3CDTF">2020-04-09T09:25:51Z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2019-11-05T00:00:00Z</vt:filetime>
  </property>
  <property fmtid="{D5CDD505-2E9C-101B-9397-08002B2CF9AE}" pid="3" name="Creator">
    <vt:lpwstr>Adobe Illustrator CC 23.0 (Windows)</vt:lpwstr>
  </property>
  <property fmtid="{D5CDD505-2E9C-101B-9397-08002B2CF9AE}" pid="4" name="LastSaved">
    <vt:filetime>2020-04-09T00:00:00Z</vt:filetime>
  </property>
</Properties>
</file>